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1" r:id="rId6"/>
    <p:sldId id="263" r:id="rId7"/>
    <p:sldId id="265" r:id="rId8"/>
    <p:sldId id="266" r:id="rId9"/>
    <p:sldId id="267" r:id="rId10"/>
    <p:sldId id="264" r:id="rId11"/>
    <p:sldId id="262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svg"/><Relationship Id="rId1" Type="http://schemas.openxmlformats.org/officeDocument/2006/relationships/image" Target="../media/image17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svg"/><Relationship Id="rId1" Type="http://schemas.openxmlformats.org/officeDocument/2006/relationships/image" Target="../media/image13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svg"/><Relationship Id="rId1" Type="http://schemas.openxmlformats.org/officeDocument/2006/relationships/image" Target="../media/image17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svg"/><Relationship Id="rId1" Type="http://schemas.openxmlformats.org/officeDocument/2006/relationships/image" Target="../media/image13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DÓNDE 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where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err="1"/>
            <a:t>QuÉ</a:t>
          </a:r>
          <a:r>
            <a:rPr lang="en-US" dirty="0"/>
            <a:t> </a:t>
          </a:r>
          <a:r>
            <a:rPr lang="en-US" dirty="0" err="1"/>
            <a:t>pasa</a:t>
          </a:r>
          <a:r>
            <a:rPr lang="en-US" dirty="0"/>
            <a:t> 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what happens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CUÁNDO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When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FCDEFD43-8EC8-4704-A2A5-D848171DA96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QUIÉN 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who</a:t>
          </a:r>
        </a:p>
      </dgm:t>
    </dgm:pt>
    <dgm:pt modelId="{ED4658BA-E80A-4994-8FA0-920EEC1FFFC6}" type="parTrans" cxnId="{98C535D7-1366-4724-94D4-480105B2CD0A}">
      <dgm:prSet/>
      <dgm:spPr/>
    </dgm:pt>
    <dgm:pt modelId="{8166C477-9290-4D90-A152-E98CC692B725}" type="sibTrans" cxnId="{98C535D7-1366-4724-94D4-480105B2CD0A}">
      <dgm:prSet/>
      <dgm:spPr/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4"/>
      <dgm:spPr/>
    </dgm:pt>
    <dgm:pt modelId="{7C175B98-93F4-4D7C-BB95-1514AB879CD5}" type="pres">
      <dgm:prSet presAssocID="{40FC4FFE-8987-4A26-B7F4-8A516F18ADA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4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4"/>
      <dgm:spPr/>
    </dgm:pt>
    <dgm:pt modelId="{DB4CA7C4-FCA1-4127-B20A-2A5C031A3CF4}" type="pres">
      <dgm:prSet presAssocID="{49225C73-1633-42F1-AB3B-7CB183E5F8B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4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4"/>
      <dgm:spPr/>
    </dgm:pt>
    <dgm:pt modelId="{39509775-983E-4110-B989-EE2CD6514BE0}" type="pres">
      <dgm:prSet presAssocID="{1C383F32-22E8-4F62-A3E0-BDC3D5F4899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4">
        <dgm:presLayoutVars>
          <dgm:chMax val="1"/>
          <dgm:chPref val="1"/>
        </dgm:presLayoutVars>
      </dgm:prSet>
      <dgm:spPr/>
    </dgm:pt>
    <dgm:pt modelId="{F3CC28D0-6156-492F-B858-B7702C75E71F}" type="pres">
      <dgm:prSet presAssocID="{8500F72A-2C6D-4FDF-9C1D-CA691380EB0B}" presName="sibTrans" presStyleCnt="0"/>
      <dgm:spPr/>
    </dgm:pt>
    <dgm:pt modelId="{E7831BEA-723E-4F20-9E43-64ED243EC6DB}" type="pres">
      <dgm:prSet presAssocID="{FCDEFD43-8EC8-4704-A2A5-D848171DA960}" presName="compNode" presStyleCnt="0"/>
      <dgm:spPr/>
    </dgm:pt>
    <dgm:pt modelId="{5FE92932-47F7-4AC5-A6BD-F02D3E2F2DA8}" type="pres">
      <dgm:prSet presAssocID="{FCDEFD43-8EC8-4704-A2A5-D848171DA960}" presName="iconBgRect" presStyleLbl="bgShp" presStyleIdx="3" presStyleCnt="4"/>
      <dgm:spPr/>
    </dgm:pt>
    <dgm:pt modelId="{5345F119-5FD3-49DE-9527-2C97FD9CF132}" type="pres">
      <dgm:prSet presAssocID="{FCDEFD43-8EC8-4704-A2A5-D848171DA96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F95AF606-AAF1-4222-941B-6620E62268C1}" type="pres">
      <dgm:prSet presAssocID="{FCDEFD43-8EC8-4704-A2A5-D848171DA960}" presName="spaceRect" presStyleCnt="0"/>
      <dgm:spPr/>
    </dgm:pt>
    <dgm:pt modelId="{FFFDB21D-F51A-4916-AA20-160423D4B914}" type="pres">
      <dgm:prSet presAssocID="{FCDEFD43-8EC8-4704-A2A5-D848171DA96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98C535D7-1366-4724-94D4-480105B2CD0A}" srcId="{01A66772-F185-4D58-B8BB-E9370D7A7A2B}" destId="{FCDEFD43-8EC8-4704-A2A5-D848171DA960}" srcOrd="3" destOrd="0" parTransId="{ED4658BA-E80A-4994-8FA0-920EEC1FFFC6}" sibTransId="{8166C477-9290-4D90-A152-E98CC692B725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A7FB05F4-3FDA-43F3-AD4B-9E3DB2E74858}" type="presOf" srcId="{FCDEFD43-8EC8-4704-A2A5-D848171DA960}" destId="{FFFDB21D-F51A-4916-AA20-160423D4B914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  <dgm:cxn modelId="{D0F758CD-31C3-4038-99E2-226A82DA3EDD}" type="presParOf" srcId="{50B3CE7C-E10B-4E23-BD93-03664997C932}" destId="{F3CC28D0-6156-492F-B858-B7702C75E71F}" srcOrd="5" destOrd="0" presId="urn:microsoft.com/office/officeart/2018/5/layout/IconCircleLabelList"/>
    <dgm:cxn modelId="{1B17A906-6231-4936-848D-7618DB516CD4}" type="presParOf" srcId="{50B3CE7C-E10B-4E23-BD93-03664997C932}" destId="{E7831BEA-723E-4F20-9E43-64ED243EC6DB}" srcOrd="6" destOrd="0" presId="urn:microsoft.com/office/officeart/2018/5/layout/IconCircleLabelList"/>
    <dgm:cxn modelId="{07D4A94D-CE15-4D56-B9A0-CC595F60C30E}" type="presParOf" srcId="{E7831BEA-723E-4F20-9E43-64ED243EC6DB}" destId="{5FE92932-47F7-4AC5-A6BD-F02D3E2F2DA8}" srcOrd="0" destOrd="0" presId="urn:microsoft.com/office/officeart/2018/5/layout/IconCircleLabelList"/>
    <dgm:cxn modelId="{62AA12F1-01E3-40FC-901D-0CF061CEEABE}" type="presParOf" srcId="{E7831BEA-723E-4F20-9E43-64ED243EC6DB}" destId="{5345F119-5FD3-49DE-9527-2C97FD9CF132}" srcOrd="1" destOrd="0" presId="urn:microsoft.com/office/officeart/2018/5/layout/IconCircleLabelList"/>
    <dgm:cxn modelId="{C137661D-72CF-48D1-996D-1D611A8F3851}" type="presParOf" srcId="{E7831BEA-723E-4F20-9E43-64ED243EC6DB}" destId="{F95AF606-AAF1-4222-941B-6620E62268C1}" srcOrd="2" destOrd="0" presId="urn:microsoft.com/office/officeart/2018/5/layout/IconCircleLabelList"/>
    <dgm:cxn modelId="{9701D10B-65E2-49D6-9CCD-C264CA83D4B2}" type="presParOf" srcId="{E7831BEA-723E-4F20-9E43-64ED243EC6DB}" destId="{FFFDB21D-F51A-4916-AA20-160423D4B91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CDEFD43-8EC8-4704-A2A5-D848171DA96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Al final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At the end</a:t>
          </a:r>
        </a:p>
      </dgm:t>
    </dgm:pt>
    <dgm:pt modelId="{ED4658BA-E80A-4994-8FA0-920EEC1FFFC6}" type="parTrans" cxnId="{98C535D7-1366-4724-94D4-480105B2CD0A}">
      <dgm:prSet/>
      <dgm:spPr/>
      <dgm:t>
        <a:bodyPr/>
        <a:lstStyle/>
        <a:p>
          <a:endParaRPr lang="en-US"/>
        </a:p>
      </dgm:t>
    </dgm:pt>
    <dgm:pt modelId="{8166C477-9290-4D90-A152-E98CC692B725}" type="sibTrans" cxnId="{98C535D7-1366-4724-94D4-480105B2CD0A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E7831BEA-723E-4F20-9E43-64ED243EC6DB}" type="pres">
      <dgm:prSet presAssocID="{FCDEFD43-8EC8-4704-A2A5-D848171DA960}" presName="compNode" presStyleCnt="0"/>
      <dgm:spPr/>
    </dgm:pt>
    <dgm:pt modelId="{5FE92932-47F7-4AC5-A6BD-F02D3E2F2DA8}" type="pres">
      <dgm:prSet presAssocID="{FCDEFD43-8EC8-4704-A2A5-D848171DA960}" presName="iconBgRect" presStyleLbl="bgShp" presStyleIdx="0" presStyleCnt="1"/>
      <dgm:spPr>
        <a:solidFill>
          <a:schemeClr val="accent5"/>
        </a:solidFill>
      </dgm:spPr>
    </dgm:pt>
    <dgm:pt modelId="{5345F119-5FD3-49DE-9527-2C97FD9CF132}" type="pres">
      <dgm:prSet presAssocID="{FCDEFD43-8EC8-4704-A2A5-D848171DA960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4"/>
        </a:ext>
      </dgm:extLst>
    </dgm:pt>
    <dgm:pt modelId="{F95AF606-AAF1-4222-941B-6620E62268C1}" type="pres">
      <dgm:prSet presAssocID="{FCDEFD43-8EC8-4704-A2A5-D848171DA960}" presName="spaceRect" presStyleCnt="0"/>
      <dgm:spPr/>
    </dgm:pt>
    <dgm:pt modelId="{FFFDB21D-F51A-4916-AA20-160423D4B914}" type="pres">
      <dgm:prSet presAssocID="{FCDEFD43-8EC8-4704-A2A5-D848171DA960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98C535D7-1366-4724-94D4-480105B2CD0A}" srcId="{01A66772-F185-4D58-B8BB-E9370D7A7A2B}" destId="{FCDEFD43-8EC8-4704-A2A5-D848171DA960}" srcOrd="0" destOrd="0" parTransId="{ED4658BA-E80A-4994-8FA0-920EEC1FFFC6}" sibTransId="{8166C477-9290-4D90-A152-E98CC692B725}"/>
    <dgm:cxn modelId="{A7FB05F4-3FDA-43F3-AD4B-9E3DB2E74858}" type="presOf" srcId="{FCDEFD43-8EC8-4704-A2A5-D848171DA960}" destId="{FFFDB21D-F51A-4916-AA20-160423D4B914}" srcOrd="0" destOrd="0" presId="urn:microsoft.com/office/officeart/2018/5/layout/IconCircleLabelList"/>
    <dgm:cxn modelId="{1B17A906-6231-4936-848D-7618DB516CD4}" type="presParOf" srcId="{50B3CE7C-E10B-4E23-BD93-03664997C932}" destId="{E7831BEA-723E-4F20-9E43-64ED243EC6DB}" srcOrd="0" destOrd="0" presId="urn:microsoft.com/office/officeart/2018/5/layout/IconCircleLabelList"/>
    <dgm:cxn modelId="{07D4A94D-CE15-4D56-B9A0-CC595F60C30E}" type="presParOf" srcId="{E7831BEA-723E-4F20-9E43-64ED243EC6DB}" destId="{5FE92932-47F7-4AC5-A6BD-F02D3E2F2DA8}" srcOrd="0" destOrd="0" presId="urn:microsoft.com/office/officeart/2018/5/layout/IconCircleLabelList"/>
    <dgm:cxn modelId="{62AA12F1-01E3-40FC-901D-0CF061CEEABE}" type="presParOf" srcId="{E7831BEA-723E-4F20-9E43-64ED243EC6DB}" destId="{5345F119-5FD3-49DE-9527-2C97FD9CF132}" srcOrd="1" destOrd="0" presId="urn:microsoft.com/office/officeart/2018/5/layout/IconCircleLabelList"/>
    <dgm:cxn modelId="{C137661D-72CF-48D1-996D-1D611A8F3851}" type="presParOf" srcId="{E7831BEA-723E-4F20-9E43-64ED243EC6DB}" destId="{F95AF606-AAF1-4222-941B-6620E62268C1}" srcOrd="2" destOrd="0" presId="urn:microsoft.com/office/officeart/2018/5/layout/IconCircleLabelList"/>
    <dgm:cxn modelId="{9701D10B-65E2-49D6-9CCD-C264CA83D4B2}" type="presParOf" srcId="{E7831BEA-723E-4F20-9E43-64ED243EC6DB}" destId="{FFFDB21D-F51A-4916-AA20-160423D4B91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DÓNDE 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where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1"/>
      <dgm:spPr/>
    </dgm:pt>
    <dgm:pt modelId="{7C175B98-93F4-4D7C-BB95-1514AB879CD5}" type="pres">
      <dgm:prSet presAssocID="{40FC4FFE-8987-4A26-B7F4-8A516F18ADAE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err="1"/>
            <a:t>QuÉ</a:t>
          </a:r>
          <a:r>
            <a:rPr lang="en-US" dirty="0"/>
            <a:t> </a:t>
          </a:r>
          <a:r>
            <a:rPr lang="en-US" dirty="0" err="1"/>
            <a:t>pasa</a:t>
          </a:r>
          <a:r>
            <a:rPr lang="en-US" dirty="0"/>
            <a:t> 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what happens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0" presStyleCnt="1"/>
      <dgm:spPr>
        <a:solidFill>
          <a:schemeClr val="accent3"/>
        </a:solidFill>
      </dgm:spPr>
    </dgm:pt>
    <dgm:pt modelId="{DB4CA7C4-FCA1-4127-B20A-2A5C031A3CF4}" type="pres">
      <dgm:prSet presAssocID="{49225C73-1633-42F1-AB3B-7CB183E5F8B8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0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2772E199-56B0-4310-A55E-67D00CA3E59E}" type="presParOf" srcId="{50B3CE7C-E10B-4E23-BD93-03664997C932}" destId="{C998AB0A-577D-44AA-A068-F634DDE7BD47}" srcOrd="0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CUÁNDO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When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0" presStyleCnt="1"/>
      <dgm:spPr>
        <a:solidFill>
          <a:srgbClr val="FFC000"/>
        </a:solidFill>
      </dgm:spPr>
    </dgm:pt>
    <dgm:pt modelId="{39509775-983E-4110-B989-EE2CD6514BE0}" type="pres">
      <dgm:prSet presAssocID="{1C383F32-22E8-4F62-A3E0-BDC3D5F48992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0" destOrd="0" parTransId="{A7920A2F-3244-4159-AF04-6A1D38B7B317}" sibTransId="{8500F72A-2C6D-4FDF-9C1D-CA691380EB0B}"/>
    <dgm:cxn modelId="{3A7F4DB9-1469-4F58-B633-24B7EEE084D1}" type="presParOf" srcId="{50B3CE7C-E10B-4E23-BD93-03664997C932}" destId="{ECFA770B-DE2C-4683-A038-58D0FE44BC27}" srcOrd="0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CDEFD43-8EC8-4704-A2A5-D848171DA96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QUIÉN 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who</a:t>
          </a:r>
        </a:p>
      </dgm:t>
    </dgm:pt>
    <dgm:pt modelId="{ED4658BA-E80A-4994-8FA0-920EEC1FFFC6}" type="parTrans" cxnId="{98C535D7-1366-4724-94D4-480105B2CD0A}">
      <dgm:prSet/>
      <dgm:spPr/>
      <dgm:t>
        <a:bodyPr/>
        <a:lstStyle/>
        <a:p>
          <a:endParaRPr lang="en-US"/>
        </a:p>
      </dgm:t>
    </dgm:pt>
    <dgm:pt modelId="{8166C477-9290-4D90-A152-E98CC692B725}" type="sibTrans" cxnId="{98C535D7-1366-4724-94D4-480105B2CD0A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E7831BEA-723E-4F20-9E43-64ED243EC6DB}" type="pres">
      <dgm:prSet presAssocID="{FCDEFD43-8EC8-4704-A2A5-D848171DA960}" presName="compNode" presStyleCnt="0"/>
      <dgm:spPr/>
    </dgm:pt>
    <dgm:pt modelId="{5FE92932-47F7-4AC5-A6BD-F02D3E2F2DA8}" type="pres">
      <dgm:prSet presAssocID="{FCDEFD43-8EC8-4704-A2A5-D848171DA960}" presName="iconBgRect" presStyleLbl="bgShp" presStyleIdx="0" presStyleCnt="1"/>
      <dgm:spPr>
        <a:solidFill>
          <a:srgbClr val="00B0F0"/>
        </a:solidFill>
      </dgm:spPr>
    </dgm:pt>
    <dgm:pt modelId="{5345F119-5FD3-49DE-9527-2C97FD9CF132}" type="pres">
      <dgm:prSet presAssocID="{FCDEFD43-8EC8-4704-A2A5-D848171DA960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F95AF606-AAF1-4222-941B-6620E62268C1}" type="pres">
      <dgm:prSet presAssocID="{FCDEFD43-8EC8-4704-A2A5-D848171DA960}" presName="spaceRect" presStyleCnt="0"/>
      <dgm:spPr/>
    </dgm:pt>
    <dgm:pt modelId="{FFFDB21D-F51A-4916-AA20-160423D4B914}" type="pres">
      <dgm:prSet presAssocID="{FCDEFD43-8EC8-4704-A2A5-D848171DA960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98C535D7-1366-4724-94D4-480105B2CD0A}" srcId="{01A66772-F185-4D58-B8BB-E9370D7A7A2B}" destId="{FCDEFD43-8EC8-4704-A2A5-D848171DA960}" srcOrd="0" destOrd="0" parTransId="{ED4658BA-E80A-4994-8FA0-920EEC1FFFC6}" sibTransId="{8166C477-9290-4D90-A152-E98CC692B725}"/>
    <dgm:cxn modelId="{A7FB05F4-3FDA-43F3-AD4B-9E3DB2E74858}" type="presOf" srcId="{FCDEFD43-8EC8-4704-A2A5-D848171DA960}" destId="{FFFDB21D-F51A-4916-AA20-160423D4B914}" srcOrd="0" destOrd="0" presId="urn:microsoft.com/office/officeart/2018/5/layout/IconCircleLabelList"/>
    <dgm:cxn modelId="{1B17A906-6231-4936-848D-7618DB516CD4}" type="presParOf" srcId="{50B3CE7C-E10B-4E23-BD93-03664997C932}" destId="{E7831BEA-723E-4F20-9E43-64ED243EC6DB}" srcOrd="0" destOrd="0" presId="urn:microsoft.com/office/officeart/2018/5/layout/IconCircleLabelList"/>
    <dgm:cxn modelId="{07D4A94D-CE15-4D56-B9A0-CC595F60C30E}" type="presParOf" srcId="{E7831BEA-723E-4F20-9E43-64ED243EC6DB}" destId="{5FE92932-47F7-4AC5-A6BD-F02D3E2F2DA8}" srcOrd="0" destOrd="0" presId="urn:microsoft.com/office/officeart/2018/5/layout/IconCircleLabelList"/>
    <dgm:cxn modelId="{62AA12F1-01E3-40FC-901D-0CF061CEEABE}" type="presParOf" srcId="{E7831BEA-723E-4F20-9E43-64ED243EC6DB}" destId="{5345F119-5FD3-49DE-9527-2C97FD9CF132}" srcOrd="1" destOrd="0" presId="urn:microsoft.com/office/officeart/2018/5/layout/IconCircleLabelList"/>
    <dgm:cxn modelId="{C137661D-72CF-48D1-996D-1D611A8F3851}" type="presParOf" srcId="{E7831BEA-723E-4F20-9E43-64ED243EC6DB}" destId="{F95AF606-AAF1-4222-941B-6620E62268C1}" srcOrd="2" destOrd="0" presId="urn:microsoft.com/office/officeart/2018/5/layout/IconCircleLabelList"/>
    <dgm:cxn modelId="{9701D10B-65E2-49D6-9CCD-C264CA83D4B2}" type="presParOf" srcId="{E7831BEA-723E-4F20-9E43-64ED243EC6DB}" destId="{FFFDB21D-F51A-4916-AA20-160423D4B91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Primero</a:t>
          </a:r>
        </a:p>
        <a:p>
          <a:pPr>
            <a:lnSpc>
              <a:spcPct val="100000"/>
            </a:lnSpc>
          </a:pPr>
          <a:r>
            <a:rPr lang="en-US" dirty="0"/>
            <a:t>FIRST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Luego</a:t>
          </a:r>
        </a:p>
        <a:p>
          <a:pPr>
            <a:lnSpc>
              <a:spcPct val="100000"/>
            </a:lnSpc>
          </a:pPr>
          <a:r>
            <a:rPr lang="en-US" dirty="0"/>
            <a:t>THEN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DESPUÉS </a:t>
          </a:r>
        </a:p>
        <a:p>
          <a:pPr>
            <a:lnSpc>
              <a:spcPct val="100000"/>
            </a:lnSpc>
          </a:pPr>
          <a:r>
            <a:rPr lang="en-US" dirty="0"/>
            <a:t>AFTER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FCDEFD43-8EC8-4704-A2A5-D848171DA96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Al final</a:t>
          </a:r>
        </a:p>
        <a:p>
          <a:pPr>
            <a:lnSpc>
              <a:spcPct val="100000"/>
            </a:lnSpc>
          </a:pPr>
          <a:r>
            <a:rPr lang="en-US" dirty="0"/>
            <a:t>AT THE END</a:t>
          </a:r>
        </a:p>
      </dgm:t>
    </dgm:pt>
    <dgm:pt modelId="{ED4658BA-E80A-4994-8FA0-920EEC1FFFC6}" type="parTrans" cxnId="{98C535D7-1366-4724-94D4-480105B2CD0A}">
      <dgm:prSet/>
      <dgm:spPr/>
      <dgm:t>
        <a:bodyPr/>
        <a:lstStyle/>
        <a:p>
          <a:endParaRPr lang="en-US"/>
        </a:p>
      </dgm:t>
    </dgm:pt>
    <dgm:pt modelId="{8166C477-9290-4D90-A152-E98CC692B725}" type="sibTrans" cxnId="{98C535D7-1366-4724-94D4-480105B2CD0A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4"/>
      <dgm:spPr/>
    </dgm:pt>
    <dgm:pt modelId="{7C175B98-93F4-4D7C-BB95-1514AB879CD5}" type="pres">
      <dgm:prSet presAssocID="{40FC4FFE-8987-4A26-B7F4-8A516F18ADA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1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4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4"/>
      <dgm:spPr/>
    </dgm:pt>
    <dgm:pt modelId="{DB4CA7C4-FCA1-4127-B20A-2A5C031A3CF4}" type="pres">
      <dgm:prSet presAssocID="{49225C73-1633-42F1-AB3B-7CB183E5F8B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4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4"/>
      <dgm:spPr/>
    </dgm:pt>
    <dgm:pt modelId="{39509775-983E-4110-B989-EE2CD6514BE0}" type="pres">
      <dgm:prSet presAssocID="{1C383F32-22E8-4F62-A3E0-BDC3D5F4899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3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4">
        <dgm:presLayoutVars>
          <dgm:chMax val="1"/>
          <dgm:chPref val="1"/>
        </dgm:presLayoutVars>
      </dgm:prSet>
      <dgm:spPr/>
    </dgm:pt>
    <dgm:pt modelId="{F3CC28D0-6156-492F-B858-B7702C75E71F}" type="pres">
      <dgm:prSet presAssocID="{8500F72A-2C6D-4FDF-9C1D-CA691380EB0B}" presName="sibTrans" presStyleCnt="0"/>
      <dgm:spPr/>
    </dgm:pt>
    <dgm:pt modelId="{E7831BEA-723E-4F20-9E43-64ED243EC6DB}" type="pres">
      <dgm:prSet presAssocID="{FCDEFD43-8EC8-4704-A2A5-D848171DA960}" presName="compNode" presStyleCnt="0"/>
      <dgm:spPr/>
    </dgm:pt>
    <dgm:pt modelId="{5FE92932-47F7-4AC5-A6BD-F02D3E2F2DA8}" type="pres">
      <dgm:prSet presAssocID="{FCDEFD43-8EC8-4704-A2A5-D848171DA960}" presName="iconBgRect" presStyleLbl="bgShp" presStyleIdx="3" presStyleCnt="4"/>
      <dgm:spPr/>
    </dgm:pt>
    <dgm:pt modelId="{5345F119-5FD3-49DE-9527-2C97FD9CF132}" type="pres">
      <dgm:prSet presAssocID="{FCDEFD43-8EC8-4704-A2A5-D848171DA96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4"/>
        </a:ext>
      </dgm:extLst>
    </dgm:pt>
    <dgm:pt modelId="{F95AF606-AAF1-4222-941B-6620E62268C1}" type="pres">
      <dgm:prSet presAssocID="{FCDEFD43-8EC8-4704-A2A5-D848171DA960}" presName="spaceRect" presStyleCnt="0"/>
      <dgm:spPr/>
    </dgm:pt>
    <dgm:pt modelId="{FFFDB21D-F51A-4916-AA20-160423D4B914}" type="pres">
      <dgm:prSet presAssocID="{FCDEFD43-8EC8-4704-A2A5-D848171DA96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98C535D7-1366-4724-94D4-480105B2CD0A}" srcId="{01A66772-F185-4D58-B8BB-E9370D7A7A2B}" destId="{FCDEFD43-8EC8-4704-A2A5-D848171DA960}" srcOrd="3" destOrd="0" parTransId="{ED4658BA-E80A-4994-8FA0-920EEC1FFFC6}" sibTransId="{8166C477-9290-4D90-A152-E98CC692B725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A7FB05F4-3FDA-43F3-AD4B-9E3DB2E74858}" type="presOf" srcId="{FCDEFD43-8EC8-4704-A2A5-D848171DA960}" destId="{FFFDB21D-F51A-4916-AA20-160423D4B914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  <dgm:cxn modelId="{D0F758CD-31C3-4038-99E2-226A82DA3EDD}" type="presParOf" srcId="{50B3CE7C-E10B-4E23-BD93-03664997C932}" destId="{F3CC28D0-6156-492F-B858-B7702C75E71F}" srcOrd="5" destOrd="0" presId="urn:microsoft.com/office/officeart/2018/5/layout/IconCircleLabelList"/>
    <dgm:cxn modelId="{1B17A906-6231-4936-848D-7618DB516CD4}" type="presParOf" srcId="{50B3CE7C-E10B-4E23-BD93-03664997C932}" destId="{E7831BEA-723E-4F20-9E43-64ED243EC6DB}" srcOrd="6" destOrd="0" presId="urn:microsoft.com/office/officeart/2018/5/layout/IconCircleLabelList"/>
    <dgm:cxn modelId="{07D4A94D-CE15-4D56-B9A0-CC595F60C30E}" type="presParOf" srcId="{E7831BEA-723E-4F20-9E43-64ED243EC6DB}" destId="{5FE92932-47F7-4AC5-A6BD-F02D3E2F2DA8}" srcOrd="0" destOrd="0" presId="urn:microsoft.com/office/officeart/2018/5/layout/IconCircleLabelList"/>
    <dgm:cxn modelId="{62AA12F1-01E3-40FC-901D-0CF061CEEABE}" type="presParOf" srcId="{E7831BEA-723E-4F20-9E43-64ED243EC6DB}" destId="{5345F119-5FD3-49DE-9527-2C97FD9CF132}" srcOrd="1" destOrd="0" presId="urn:microsoft.com/office/officeart/2018/5/layout/IconCircleLabelList"/>
    <dgm:cxn modelId="{C137661D-72CF-48D1-996D-1D611A8F3851}" type="presParOf" srcId="{E7831BEA-723E-4F20-9E43-64ED243EC6DB}" destId="{F95AF606-AAF1-4222-941B-6620E62268C1}" srcOrd="2" destOrd="0" presId="urn:microsoft.com/office/officeart/2018/5/layout/IconCircleLabelList"/>
    <dgm:cxn modelId="{9701D10B-65E2-49D6-9CCD-C264CA83D4B2}" type="presParOf" srcId="{E7831BEA-723E-4F20-9E43-64ED243EC6DB}" destId="{FFFDB21D-F51A-4916-AA20-160423D4B91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Primero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first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1"/>
      <dgm:spPr/>
    </dgm:pt>
    <dgm:pt modelId="{7C175B98-93F4-4D7C-BB95-1514AB879CD5}" type="pres">
      <dgm:prSet presAssocID="{40FC4FFE-8987-4A26-B7F4-8A516F18ADAE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1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Luego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then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0" presStyleCnt="1"/>
      <dgm:spPr>
        <a:solidFill>
          <a:schemeClr val="accent3"/>
        </a:solidFill>
      </dgm:spPr>
    </dgm:pt>
    <dgm:pt modelId="{DB4CA7C4-FCA1-4127-B20A-2A5C031A3CF4}" type="pres">
      <dgm:prSet presAssocID="{49225C73-1633-42F1-AB3B-7CB183E5F8B8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0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2772E199-56B0-4310-A55E-67D00CA3E59E}" type="presParOf" srcId="{50B3CE7C-E10B-4E23-BD93-03664997C932}" destId="{C998AB0A-577D-44AA-A068-F634DDE7BD47}" srcOrd="0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DESPUÉS 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after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0" presStyleCnt="1"/>
      <dgm:spPr>
        <a:solidFill>
          <a:schemeClr val="accent4"/>
        </a:solidFill>
      </dgm:spPr>
    </dgm:pt>
    <dgm:pt modelId="{39509775-983E-4110-B989-EE2CD6514BE0}" type="pres">
      <dgm:prSet presAssocID="{1C383F32-22E8-4F62-A3E0-BDC3D5F48992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3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0" destOrd="0" parTransId="{A7920A2F-3244-4159-AF04-6A1D38B7B317}" sibTransId="{8500F72A-2C6D-4FDF-9C1D-CA691380EB0B}"/>
    <dgm:cxn modelId="{3A7F4DB9-1469-4F58-B633-24B7EEE084D1}" type="presParOf" srcId="{50B3CE7C-E10B-4E23-BD93-03664997C932}" destId="{ECFA770B-DE2C-4683-A038-58D0FE44BC27}" srcOrd="0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774129" y="679575"/>
          <a:ext cx="1255425" cy="12554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41679" y="947125"/>
          <a:ext cx="720326" cy="720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72805" y="2326036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DÓNDE 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where</a:t>
          </a:r>
        </a:p>
      </dsp:txBody>
      <dsp:txXfrm>
        <a:off x="372805" y="2326036"/>
        <a:ext cx="2058075" cy="720000"/>
      </dsp:txXfrm>
    </dsp:sp>
    <dsp:sp modelId="{BCD8CDD9-0C56-4401-ADB1-8B48DAB2C96F}">
      <dsp:nvSpPr>
        <dsp:cNvPr id="0" name=""/>
        <dsp:cNvSpPr/>
      </dsp:nvSpPr>
      <dsp:spPr>
        <a:xfrm>
          <a:off x="3192368" y="679575"/>
          <a:ext cx="1255425" cy="12554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3459917" y="947125"/>
          <a:ext cx="720326" cy="720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2791043" y="2326036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 err="1"/>
            <a:t>QuÉ</a:t>
          </a:r>
          <a:r>
            <a:rPr lang="en-US" sz="1900" kern="1200" dirty="0"/>
            <a:t> </a:t>
          </a:r>
          <a:r>
            <a:rPr lang="en-US" sz="1900" kern="1200" dirty="0" err="1"/>
            <a:t>pasa</a:t>
          </a:r>
          <a:r>
            <a:rPr lang="en-US" sz="1900" kern="1200" dirty="0"/>
            <a:t> 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what happens</a:t>
          </a:r>
        </a:p>
      </dsp:txBody>
      <dsp:txXfrm>
        <a:off x="2791043" y="2326036"/>
        <a:ext cx="2058075" cy="720000"/>
      </dsp:txXfrm>
    </dsp:sp>
    <dsp:sp modelId="{FF93E135-77D6-48A0-8871-9BC93D705D06}">
      <dsp:nvSpPr>
        <dsp:cNvPr id="0" name=""/>
        <dsp:cNvSpPr/>
      </dsp:nvSpPr>
      <dsp:spPr>
        <a:xfrm>
          <a:off x="5610606" y="679575"/>
          <a:ext cx="1255425" cy="12554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5878155" y="947125"/>
          <a:ext cx="720326" cy="720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5209281" y="2326036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CUÁNDO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When</a:t>
          </a:r>
        </a:p>
      </dsp:txBody>
      <dsp:txXfrm>
        <a:off x="5209281" y="2326036"/>
        <a:ext cx="2058075" cy="720000"/>
      </dsp:txXfrm>
    </dsp:sp>
    <dsp:sp modelId="{5FE92932-47F7-4AC5-A6BD-F02D3E2F2DA8}">
      <dsp:nvSpPr>
        <dsp:cNvPr id="0" name=""/>
        <dsp:cNvSpPr/>
      </dsp:nvSpPr>
      <dsp:spPr>
        <a:xfrm>
          <a:off x="8028844" y="679575"/>
          <a:ext cx="1255425" cy="12554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5F119-5FD3-49DE-9527-2C97FD9CF132}">
      <dsp:nvSpPr>
        <dsp:cNvPr id="0" name=""/>
        <dsp:cNvSpPr/>
      </dsp:nvSpPr>
      <dsp:spPr>
        <a:xfrm>
          <a:off x="8296394" y="947125"/>
          <a:ext cx="720326" cy="720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DB21D-F51A-4916-AA20-160423D4B914}">
      <dsp:nvSpPr>
        <dsp:cNvPr id="0" name=""/>
        <dsp:cNvSpPr/>
      </dsp:nvSpPr>
      <dsp:spPr>
        <a:xfrm>
          <a:off x="7627519" y="2326036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QUIÉN 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who</a:t>
          </a:r>
        </a:p>
      </dsp:txBody>
      <dsp:txXfrm>
        <a:off x="7627519" y="2326036"/>
        <a:ext cx="2058075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92932-47F7-4AC5-A6BD-F02D3E2F2DA8}">
      <dsp:nvSpPr>
        <dsp:cNvPr id="0" name=""/>
        <dsp:cNvSpPr/>
      </dsp:nvSpPr>
      <dsp:spPr>
        <a:xfrm>
          <a:off x="3931199" y="62805"/>
          <a:ext cx="2196000" cy="2196000"/>
        </a:xfrm>
        <a:prstGeom prst="ellipse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5F119-5FD3-49DE-9527-2C97FD9CF132}">
      <dsp:nvSpPr>
        <dsp:cNvPr id="0" name=""/>
        <dsp:cNvSpPr/>
      </dsp:nvSpPr>
      <dsp:spPr>
        <a:xfrm>
          <a:off x="4399199" y="530805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DB21D-F51A-4916-AA20-160423D4B914}">
      <dsp:nvSpPr>
        <dsp:cNvPr id="0" name=""/>
        <dsp:cNvSpPr/>
      </dsp:nvSpPr>
      <dsp:spPr>
        <a:xfrm>
          <a:off x="3229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Al final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At the end</a:t>
          </a:r>
        </a:p>
      </dsp:txBody>
      <dsp:txXfrm>
        <a:off x="3229199" y="2942806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3931199" y="62805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4399199" y="530805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229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DÓNDE 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where</a:t>
          </a:r>
        </a:p>
      </dsp:txBody>
      <dsp:txXfrm>
        <a:off x="3229199" y="2942806"/>
        <a:ext cx="36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8CDD9-0C56-4401-ADB1-8B48DAB2C96F}">
      <dsp:nvSpPr>
        <dsp:cNvPr id="0" name=""/>
        <dsp:cNvSpPr/>
      </dsp:nvSpPr>
      <dsp:spPr>
        <a:xfrm>
          <a:off x="3931199" y="62805"/>
          <a:ext cx="2196000" cy="2196000"/>
        </a:xfrm>
        <a:prstGeom prst="ellipse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399199" y="530805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229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 err="1"/>
            <a:t>QuÉ</a:t>
          </a:r>
          <a:r>
            <a:rPr lang="en-US" sz="1900" kern="1200" dirty="0"/>
            <a:t> </a:t>
          </a:r>
          <a:r>
            <a:rPr lang="en-US" sz="1900" kern="1200" dirty="0" err="1"/>
            <a:t>pasa</a:t>
          </a:r>
          <a:r>
            <a:rPr lang="en-US" sz="1900" kern="1200" dirty="0"/>
            <a:t> 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what happens</a:t>
          </a:r>
        </a:p>
      </dsp:txBody>
      <dsp:txXfrm>
        <a:off x="3229199" y="2942806"/>
        <a:ext cx="360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3E135-77D6-48A0-8871-9BC93D705D06}">
      <dsp:nvSpPr>
        <dsp:cNvPr id="0" name=""/>
        <dsp:cNvSpPr/>
      </dsp:nvSpPr>
      <dsp:spPr>
        <a:xfrm>
          <a:off x="3931199" y="62805"/>
          <a:ext cx="2196000" cy="2196000"/>
        </a:xfrm>
        <a:prstGeom prst="ellips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4399199" y="530805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3229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CUÁNDO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When</a:t>
          </a:r>
        </a:p>
      </dsp:txBody>
      <dsp:txXfrm>
        <a:off x="3229199" y="2942806"/>
        <a:ext cx="360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92932-47F7-4AC5-A6BD-F02D3E2F2DA8}">
      <dsp:nvSpPr>
        <dsp:cNvPr id="0" name=""/>
        <dsp:cNvSpPr/>
      </dsp:nvSpPr>
      <dsp:spPr>
        <a:xfrm>
          <a:off x="3931199" y="62805"/>
          <a:ext cx="2196000" cy="2196000"/>
        </a:xfrm>
        <a:prstGeom prst="ellipse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5F119-5FD3-49DE-9527-2C97FD9CF132}">
      <dsp:nvSpPr>
        <dsp:cNvPr id="0" name=""/>
        <dsp:cNvSpPr/>
      </dsp:nvSpPr>
      <dsp:spPr>
        <a:xfrm>
          <a:off x="4399199" y="530805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DB21D-F51A-4916-AA20-160423D4B914}">
      <dsp:nvSpPr>
        <dsp:cNvPr id="0" name=""/>
        <dsp:cNvSpPr/>
      </dsp:nvSpPr>
      <dsp:spPr>
        <a:xfrm>
          <a:off x="3229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QUIÉN 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who</a:t>
          </a:r>
        </a:p>
      </dsp:txBody>
      <dsp:txXfrm>
        <a:off x="3229199" y="2942806"/>
        <a:ext cx="36000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774129" y="679575"/>
          <a:ext cx="1255425" cy="12554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41679" y="947125"/>
          <a:ext cx="720326" cy="720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72805" y="2326036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Primero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FIRST</a:t>
          </a:r>
        </a:p>
      </dsp:txBody>
      <dsp:txXfrm>
        <a:off x="372805" y="2326036"/>
        <a:ext cx="2058075" cy="720000"/>
      </dsp:txXfrm>
    </dsp:sp>
    <dsp:sp modelId="{BCD8CDD9-0C56-4401-ADB1-8B48DAB2C96F}">
      <dsp:nvSpPr>
        <dsp:cNvPr id="0" name=""/>
        <dsp:cNvSpPr/>
      </dsp:nvSpPr>
      <dsp:spPr>
        <a:xfrm>
          <a:off x="3192368" y="679575"/>
          <a:ext cx="1255425" cy="12554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3459917" y="947125"/>
          <a:ext cx="720326" cy="720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2791043" y="2326036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Luego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THEN</a:t>
          </a:r>
        </a:p>
      </dsp:txBody>
      <dsp:txXfrm>
        <a:off x="2791043" y="2326036"/>
        <a:ext cx="2058075" cy="720000"/>
      </dsp:txXfrm>
    </dsp:sp>
    <dsp:sp modelId="{FF93E135-77D6-48A0-8871-9BC93D705D06}">
      <dsp:nvSpPr>
        <dsp:cNvPr id="0" name=""/>
        <dsp:cNvSpPr/>
      </dsp:nvSpPr>
      <dsp:spPr>
        <a:xfrm>
          <a:off x="5610606" y="679575"/>
          <a:ext cx="1255425" cy="12554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5878155" y="947125"/>
          <a:ext cx="720326" cy="720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5209281" y="2326036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DESPUÉS 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AFTER</a:t>
          </a:r>
        </a:p>
      </dsp:txBody>
      <dsp:txXfrm>
        <a:off x="5209281" y="2326036"/>
        <a:ext cx="2058075" cy="720000"/>
      </dsp:txXfrm>
    </dsp:sp>
    <dsp:sp modelId="{5FE92932-47F7-4AC5-A6BD-F02D3E2F2DA8}">
      <dsp:nvSpPr>
        <dsp:cNvPr id="0" name=""/>
        <dsp:cNvSpPr/>
      </dsp:nvSpPr>
      <dsp:spPr>
        <a:xfrm>
          <a:off x="8028844" y="679575"/>
          <a:ext cx="1255425" cy="12554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5F119-5FD3-49DE-9527-2C97FD9CF132}">
      <dsp:nvSpPr>
        <dsp:cNvPr id="0" name=""/>
        <dsp:cNvSpPr/>
      </dsp:nvSpPr>
      <dsp:spPr>
        <a:xfrm>
          <a:off x="8296394" y="947125"/>
          <a:ext cx="720326" cy="720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DB21D-F51A-4916-AA20-160423D4B914}">
      <dsp:nvSpPr>
        <dsp:cNvPr id="0" name=""/>
        <dsp:cNvSpPr/>
      </dsp:nvSpPr>
      <dsp:spPr>
        <a:xfrm>
          <a:off x="7627519" y="2326036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Al final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AT THE END</a:t>
          </a:r>
        </a:p>
      </dsp:txBody>
      <dsp:txXfrm>
        <a:off x="7627519" y="2326036"/>
        <a:ext cx="2058075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3931199" y="62805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4399199" y="530805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229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Primero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first</a:t>
          </a:r>
        </a:p>
      </dsp:txBody>
      <dsp:txXfrm>
        <a:off x="3229199" y="2942806"/>
        <a:ext cx="360000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8CDD9-0C56-4401-ADB1-8B48DAB2C96F}">
      <dsp:nvSpPr>
        <dsp:cNvPr id="0" name=""/>
        <dsp:cNvSpPr/>
      </dsp:nvSpPr>
      <dsp:spPr>
        <a:xfrm>
          <a:off x="3931199" y="62805"/>
          <a:ext cx="2196000" cy="2196000"/>
        </a:xfrm>
        <a:prstGeom prst="ellipse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399199" y="530805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229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Luego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then</a:t>
          </a:r>
        </a:p>
      </dsp:txBody>
      <dsp:txXfrm>
        <a:off x="3229199" y="2942806"/>
        <a:ext cx="3600000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3E135-77D6-48A0-8871-9BC93D705D06}">
      <dsp:nvSpPr>
        <dsp:cNvPr id="0" name=""/>
        <dsp:cNvSpPr/>
      </dsp:nvSpPr>
      <dsp:spPr>
        <a:xfrm>
          <a:off x="3931199" y="62805"/>
          <a:ext cx="2196000" cy="2196000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4399199" y="530805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3229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DESPUÉS 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after</a:t>
          </a:r>
        </a:p>
      </dsp:txBody>
      <dsp:txXfrm>
        <a:off x="3229199" y="2942806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6/12/2020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231501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Estamos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 err="1">
                <a:solidFill>
                  <a:schemeClr val="tx1"/>
                </a:solidFill>
              </a:rPr>
              <a:t>Contantdo</a:t>
            </a:r>
            <a:r>
              <a:rPr lang="en-US" sz="4400" dirty="0">
                <a:solidFill>
                  <a:schemeClr val="tx1"/>
                </a:solidFill>
              </a:rPr>
              <a:t> Un </a:t>
            </a:r>
            <a:r>
              <a:rPr lang="en-US" sz="4400" dirty="0" err="1">
                <a:solidFill>
                  <a:schemeClr val="tx1"/>
                </a:solidFill>
              </a:rPr>
              <a:t>Cuento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We are telling a story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Tenemos que decir:</a:t>
            </a:r>
            <a:br>
              <a:rPr lang="en-US" dirty="0"/>
            </a:br>
            <a:r>
              <a:rPr lang="en-US" dirty="0"/>
              <a:t>We have to say: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315516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197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Tenemos que decir:</a:t>
            </a:r>
            <a:br>
              <a:rPr lang="en-US" dirty="0"/>
            </a:br>
            <a:r>
              <a:rPr lang="en-US" dirty="0"/>
              <a:t>We have to say: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244552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423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Tenemos que incluir:</a:t>
            </a:r>
            <a:br>
              <a:rPr lang="en-US" dirty="0"/>
            </a:br>
            <a:r>
              <a:rPr lang="en-US" dirty="0"/>
              <a:t>We have to include: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82367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Tenemos que incluir:</a:t>
            </a:r>
            <a:br>
              <a:rPr lang="en-US" dirty="0"/>
            </a:br>
            <a:r>
              <a:rPr lang="en-US" dirty="0"/>
              <a:t>We have to include: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276638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00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Tenemos que incluir:</a:t>
            </a:r>
            <a:br>
              <a:rPr lang="en-US" dirty="0"/>
            </a:br>
            <a:r>
              <a:rPr lang="en-US" dirty="0"/>
              <a:t>We have to include: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177935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00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Tenemos que incluir:</a:t>
            </a:r>
            <a:br>
              <a:rPr lang="en-US" dirty="0"/>
            </a:br>
            <a:r>
              <a:rPr lang="en-US" dirty="0"/>
              <a:t>We have to include: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6106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683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Tenemos que incluir:</a:t>
            </a:r>
            <a:br>
              <a:rPr lang="en-US" dirty="0"/>
            </a:br>
            <a:r>
              <a:rPr lang="en-US" dirty="0"/>
              <a:t>We have to include: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39387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64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Tenemos que incluir:</a:t>
            </a:r>
            <a:br>
              <a:rPr lang="en-US" dirty="0"/>
            </a:br>
            <a:r>
              <a:rPr lang="en-US" dirty="0"/>
              <a:t>We have to include: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43578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149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Tenemos que decir:</a:t>
            </a:r>
            <a:br>
              <a:rPr lang="en-US" dirty="0"/>
            </a:br>
            <a:r>
              <a:rPr lang="en-US" dirty="0"/>
              <a:t>We have to say: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49291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32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Tenemos que decir:</a:t>
            </a:r>
            <a:br>
              <a:rPr lang="en-US" dirty="0"/>
            </a:br>
            <a:r>
              <a:rPr lang="en-US" dirty="0"/>
              <a:t>We have to say: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295520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687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{0D72FB19-D231-4021-8D83-551AE43F2F1F}tf78438558</Template>
  <TotalTime>0</TotalTime>
  <Words>153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SavonVTI</vt:lpstr>
      <vt:lpstr>Estamos Contantdo Un Cuento We are telling a story</vt:lpstr>
      <vt:lpstr>Tenemos que incluir: We have to include:</vt:lpstr>
      <vt:lpstr>Tenemos que incluir: We have to include:</vt:lpstr>
      <vt:lpstr>Tenemos que incluir: We have to include:</vt:lpstr>
      <vt:lpstr>Tenemos que incluir: We have to include:</vt:lpstr>
      <vt:lpstr>Tenemos que incluir: We have to include:</vt:lpstr>
      <vt:lpstr>Tenemos que incluir: We have to include:</vt:lpstr>
      <vt:lpstr>Tenemos que decir: We have to say:</vt:lpstr>
      <vt:lpstr>Tenemos que decir: We have to say:</vt:lpstr>
      <vt:lpstr>Tenemos que decir: We have to say:</vt:lpstr>
      <vt:lpstr>Tenemos que decir: We have to say: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2020-05-20T14:01:30Z</dcterms:created>
  <dcterms:modified xsi:type="dcterms:W3CDTF">2020-06-12T21:14:39Z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