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73" r:id="rId4"/>
  </p:sldMasterIdLst>
  <p:sldIdLst>
    <p:sldId id="257" r:id="rId5"/>
    <p:sldId id="261" r:id="rId6"/>
    <p:sldId id="263" r:id="rId7"/>
    <p:sldId id="265" r:id="rId8"/>
    <p:sldId id="266" r:id="rId9"/>
    <p:sldId id="267" r:id="rId10"/>
    <p:sldId id="264" r:id="rId11"/>
    <p:sldId id="262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19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svg"/><Relationship Id="rId1" Type="http://schemas.openxmlformats.org/officeDocument/2006/relationships/image" Target="../media/image17.pn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ata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ata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_rels/data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svg"/><Relationship Id="rId1" Type="http://schemas.openxmlformats.org/officeDocument/2006/relationships/image" Target="../media/image9.pn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svg"/><Relationship Id="rId1" Type="http://schemas.openxmlformats.org/officeDocument/2006/relationships/image" Target="../media/image11.png"/></Relationships>
</file>

<file path=ppt/diagrams/_rels/data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svg"/><Relationship Id="rId1" Type="http://schemas.openxmlformats.org/officeDocument/2006/relationships/image" Target="../media/image13.png"/></Relationships>
</file>

<file path=ppt/diagrams/_rels/data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svg"/><Relationship Id="rId1" Type="http://schemas.openxmlformats.org/officeDocument/2006/relationships/image" Target="../media/image15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svg"/><Relationship Id="rId1" Type="http://schemas.openxmlformats.org/officeDocument/2006/relationships/image" Target="../media/image17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svg"/><Relationship Id="rId1" Type="http://schemas.openxmlformats.org/officeDocument/2006/relationships/image" Target="../media/image3.png"/></Relationships>
</file>

<file path=ppt/diagrams/_rels/drawing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svg"/><Relationship Id="rId1" Type="http://schemas.openxmlformats.org/officeDocument/2006/relationships/image" Target="../media/image5.png"/></Relationships>
</file>

<file path=ppt/diagrams/_rels/drawing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svg"/><Relationship Id="rId1" Type="http://schemas.openxmlformats.org/officeDocument/2006/relationships/image" Target="../media/image7.png"/></Relationships>
</file>

<file path=ppt/diagrams/_rels/drawing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svg"/><Relationship Id="rId1" Type="http://schemas.openxmlformats.org/officeDocument/2006/relationships/image" Target="../media/image9.pn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svg"/><Relationship Id="rId1" Type="http://schemas.openxmlformats.org/officeDocument/2006/relationships/image" Target="../media/image11.png"/></Relationships>
</file>

<file path=ppt/diagrams/_rels/drawing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svg"/><Relationship Id="rId1" Type="http://schemas.openxmlformats.org/officeDocument/2006/relationships/image" Target="../media/image13.png"/></Relationships>
</file>

<file path=ppt/diagrams/_rels/drawing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svg"/><Relationship Id="rId1" Type="http://schemas.openxmlformats.org/officeDocument/2006/relationships/image" Target="../media/image1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0FC4FFE-8987-4A26-B7F4-8A516F18ADA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DÓNDE </a:t>
          </a:r>
        </a:p>
        <a:p>
          <a:pPr>
            <a:lnSpc>
              <a:spcPct val="100000"/>
            </a:lnSpc>
            <a:defRPr cap="all"/>
          </a:pPr>
          <a:r>
            <a:rPr lang="en-US" dirty="0"/>
            <a:t>where</a:t>
          </a:r>
        </a:p>
      </dgm:t>
    </dgm:pt>
    <dgm:pt modelId="{CAD7EF86-FB23-41F6-BF42-040B36DEFDB1}" type="parTrans" cxnId="{C7AD8469-3C68-4AF9-AB82-79B0043AA120}">
      <dgm:prSet/>
      <dgm:spPr/>
      <dgm:t>
        <a:bodyPr/>
        <a:lstStyle/>
        <a:p>
          <a:endParaRPr lang="en-US"/>
        </a:p>
      </dgm:t>
    </dgm:pt>
    <dgm:pt modelId="{5B62599A-5C9B-48E7-896E-EA782AC60C8B}" type="sibTrans" cxnId="{C7AD8469-3C68-4AF9-AB82-79B0043AA120}">
      <dgm:prSet/>
      <dgm:spPr/>
      <dgm:t>
        <a:bodyPr/>
        <a:lstStyle/>
        <a:p>
          <a:endParaRPr lang="en-US"/>
        </a:p>
      </dgm:t>
    </dgm:pt>
    <dgm:pt modelId="{49225C73-1633-42F1-AB3B-7CB183E5F8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 err="1"/>
            <a:t>QuÉ</a:t>
          </a:r>
          <a:r>
            <a:rPr lang="en-US" dirty="0"/>
            <a:t> </a:t>
          </a:r>
          <a:r>
            <a:rPr lang="en-US" dirty="0" err="1"/>
            <a:t>pasa</a:t>
          </a:r>
          <a:r>
            <a:rPr lang="en-US" dirty="0"/>
            <a:t> </a:t>
          </a:r>
        </a:p>
        <a:p>
          <a:pPr>
            <a:lnSpc>
              <a:spcPct val="100000"/>
            </a:lnSpc>
            <a:defRPr cap="all"/>
          </a:pPr>
          <a:r>
            <a:rPr lang="en-US" dirty="0"/>
            <a:t>what happens</a:t>
          </a:r>
        </a:p>
      </dgm:t>
    </dgm:pt>
    <dgm:pt modelId="{1A0E2090-1D4F-438A-8766-B6030CE01ADD}" type="parTrans" cxnId="{A9154303-8225-4248-91DC-1B0156A35F07}">
      <dgm:prSet/>
      <dgm:spPr/>
      <dgm:t>
        <a:bodyPr/>
        <a:lstStyle/>
        <a:p>
          <a:endParaRPr lang="en-US"/>
        </a:p>
      </dgm:t>
    </dgm:pt>
    <dgm:pt modelId="{9646853A-8964-4519-A5B1-0B7D18B2983D}" type="sibTrans" cxnId="{A9154303-8225-4248-91DC-1B0156A35F07}">
      <dgm:prSet/>
      <dgm:spPr/>
      <dgm:t>
        <a:bodyPr/>
        <a:lstStyle/>
        <a:p>
          <a:endParaRPr lang="en-US"/>
        </a:p>
      </dgm:t>
    </dgm:pt>
    <dgm:pt modelId="{1C383F32-22E8-4F62-A3E0-BDC3D5F489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CUÁNDO</a:t>
          </a:r>
        </a:p>
        <a:p>
          <a:pPr>
            <a:lnSpc>
              <a:spcPct val="100000"/>
            </a:lnSpc>
            <a:defRPr cap="all"/>
          </a:pPr>
          <a:r>
            <a:rPr lang="en-US" dirty="0"/>
            <a:t>When</a:t>
          </a:r>
        </a:p>
      </dgm:t>
    </dgm:pt>
    <dgm:pt modelId="{A7920A2F-3244-4159-AF04-6A1D38B7B317}" type="parTrans" cxnId="{C4CCE57E-E871-46D6-BAD5-880252C95D22}">
      <dgm:prSet/>
      <dgm:spPr/>
      <dgm:t>
        <a:bodyPr/>
        <a:lstStyle/>
        <a:p>
          <a:endParaRPr lang="en-US"/>
        </a:p>
      </dgm:t>
    </dgm:pt>
    <dgm:pt modelId="{8500F72A-2C6D-4FDF-9C1D-CA691380EB0B}" type="sibTrans" cxnId="{C4CCE57E-E871-46D6-BAD5-880252C95D22}">
      <dgm:prSet/>
      <dgm:spPr/>
      <dgm:t>
        <a:bodyPr/>
        <a:lstStyle/>
        <a:p>
          <a:endParaRPr lang="en-US"/>
        </a:p>
      </dgm:t>
    </dgm:pt>
    <dgm:pt modelId="{FCDEFD43-8EC8-4704-A2A5-D848171DA96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QUIÉN </a:t>
          </a:r>
        </a:p>
        <a:p>
          <a:pPr>
            <a:lnSpc>
              <a:spcPct val="100000"/>
            </a:lnSpc>
            <a:defRPr cap="all"/>
          </a:pPr>
          <a:r>
            <a:rPr lang="en-US" dirty="0"/>
            <a:t>who</a:t>
          </a:r>
        </a:p>
      </dgm:t>
    </dgm:pt>
    <dgm:pt modelId="{ED4658BA-E80A-4994-8FA0-920EEC1FFFC6}" type="parTrans" cxnId="{98C535D7-1366-4724-94D4-480105B2CD0A}">
      <dgm:prSet/>
      <dgm:spPr/>
    </dgm:pt>
    <dgm:pt modelId="{8166C477-9290-4D90-A152-E98CC692B725}" type="sibTrans" cxnId="{98C535D7-1366-4724-94D4-480105B2CD0A}">
      <dgm:prSet/>
      <dgm:spPr/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4"/>
      <dgm:spPr/>
    </dgm:pt>
    <dgm:pt modelId="{7C175B98-93F4-4D7C-BB95-1514AB879CD5}" type="pres">
      <dgm:prSet presAssocID="{40FC4FFE-8987-4A26-B7F4-8A516F18ADA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me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4">
        <dgm:presLayoutVars>
          <dgm:chMax val="1"/>
          <dgm:chPref val="1"/>
        </dgm:presLayoutVars>
      </dgm:prSet>
      <dgm:spPr/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4"/>
      <dgm:spPr/>
    </dgm:pt>
    <dgm:pt modelId="{DB4CA7C4-FCA1-4127-B20A-2A5C031A3CF4}" type="pres">
      <dgm:prSet presAssocID="{49225C73-1633-42F1-AB3B-7CB183E5F8B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bar chart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4">
        <dgm:presLayoutVars>
          <dgm:chMax val="1"/>
          <dgm:chPref val="1"/>
        </dgm:presLayoutVars>
      </dgm:prSet>
      <dgm:spPr/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4"/>
      <dgm:spPr/>
    </dgm:pt>
    <dgm:pt modelId="{39509775-983E-4110-B989-EE2CD6514BE0}" type="pres">
      <dgm:prSet presAssocID="{1C383F32-22E8-4F62-A3E0-BDC3D5F4899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4">
        <dgm:presLayoutVars>
          <dgm:chMax val="1"/>
          <dgm:chPref val="1"/>
        </dgm:presLayoutVars>
      </dgm:prSet>
      <dgm:spPr/>
    </dgm:pt>
    <dgm:pt modelId="{F3CC28D0-6156-492F-B858-B7702C75E71F}" type="pres">
      <dgm:prSet presAssocID="{8500F72A-2C6D-4FDF-9C1D-CA691380EB0B}" presName="sibTrans" presStyleCnt="0"/>
      <dgm:spPr/>
    </dgm:pt>
    <dgm:pt modelId="{E7831BEA-723E-4F20-9E43-64ED243EC6DB}" type="pres">
      <dgm:prSet presAssocID="{FCDEFD43-8EC8-4704-A2A5-D848171DA960}" presName="compNode" presStyleCnt="0"/>
      <dgm:spPr/>
    </dgm:pt>
    <dgm:pt modelId="{5FE92932-47F7-4AC5-A6BD-F02D3E2F2DA8}" type="pres">
      <dgm:prSet presAssocID="{FCDEFD43-8EC8-4704-A2A5-D848171DA960}" presName="iconBgRect" presStyleLbl="bgShp" presStyleIdx="3" presStyleCnt="4"/>
      <dgm:spPr/>
    </dgm:pt>
    <dgm:pt modelId="{5345F119-5FD3-49DE-9527-2C97FD9CF132}" type="pres">
      <dgm:prSet presAssocID="{FCDEFD43-8EC8-4704-A2A5-D848171DA96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F95AF606-AAF1-4222-941B-6620E62268C1}" type="pres">
      <dgm:prSet presAssocID="{FCDEFD43-8EC8-4704-A2A5-D848171DA960}" presName="spaceRect" presStyleCnt="0"/>
      <dgm:spPr/>
    </dgm:pt>
    <dgm:pt modelId="{FFFDB21D-F51A-4916-AA20-160423D4B914}" type="pres">
      <dgm:prSet presAssocID="{FCDEFD43-8EC8-4704-A2A5-D848171DA96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98C535D7-1366-4724-94D4-480105B2CD0A}" srcId="{01A66772-F185-4D58-B8BB-E9370D7A7A2B}" destId="{FCDEFD43-8EC8-4704-A2A5-D848171DA960}" srcOrd="3" destOrd="0" parTransId="{ED4658BA-E80A-4994-8FA0-920EEC1FFFC6}" sibTransId="{8166C477-9290-4D90-A152-E98CC692B725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A7FB05F4-3FDA-43F3-AD4B-9E3DB2E74858}" type="presOf" srcId="{FCDEFD43-8EC8-4704-A2A5-D848171DA960}" destId="{FFFDB21D-F51A-4916-AA20-160423D4B914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  <dgm:cxn modelId="{D0F758CD-31C3-4038-99E2-226A82DA3EDD}" type="presParOf" srcId="{50B3CE7C-E10B-4E23-BD93-03664997C932}" destId="{F3CC28D0-6156-492F-B858-B7702C75E71F}" srcOrd="5" destOrd="0" presId="urn:microsoft.com/office/officeart/2018/5/layout/IconCircleLabelList"/>
    <dgm:cxn modelId="{1B17A906-6231-4936-848D-7618DB516CD4}" type="presParOf" srcId="{50B3CE7C-E10B-4E23-BD93-03664997C932}" destId="{E7831BEA-723E-4F20-9E43-64ED243EC6DB}" srcOrd="6" destOrd="0" presId="urn:microsoft.com/office/officeart/2018/5/layout/IconCircleLabelList"/>
    <dgm:cxn modelId="{07D4A94D-CE15-4D56-B9A0-CC595F60C30E}" type="presParOf" srcId="{E7831BEA-723E-4F20-9E43-64ED243EC6DB}" destId="{5FE92932-47F7-4AC5-A6BD-F02D3E2F2DA8}" srcOrd="0" destOrd="0" presId="urn:microsoft.com/office/officeart/2018/5/layout/IconCircleLabelList"/>
    <dgm:cxn modelId="{62AA12F1-01E3-40FC-901D-0CF061CEEABE}" type="presParOf" srcId="{E7831BEA-723E-4F20-9E43-64ED243EC6DB}" destId="{5345F119-5FD3-49DE-9527-2C97FD9CF132}" srcOrd="1" destOrd="0" presId="urn:microsoft.com/office/officeart/2018/5/layout/IconCircleLabelList"/>
    <dgm:cxn modelId="{C137661D-72CF-48D1-996D-1D611A8F3851}" type="presParOf" srcId="{E7831BEA-723E-4F20-9E43-64ED243EC6DB}" destId="{F95AF606-AAF1-4222-941B-6620E62268C1}" srcOrd="2" destOrd="0" presId="urn:microsoft.com/office/officeart/2018/5/layout/IconCircleLabelList"/>
    <dgm:cxn modelId="{9701D10B-65E2-49D6-9CCD-C264CA83D4B2}" type="presParOf" srcId="{E7831BEA-723E-4F20-9E43-64ED243EC6DB}" destId="{FFFDB21D-F51A-4916-AA20-160423D4B91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CDEFD43-8EC8-4704-A2A5-D848171DA96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Al final</a:t>
          </a:r>
        </a:p>
        <a:p>
          <a:pPr>
            <a:lnSpc>
              <a:spcPct val="100000"/>
            </a:lnSpc>
            <a:defRPr cap="all"/>
          </a:pPr>
          <a:r>
            <a:rPr lang="en-US" dirty="0"/>
            <a:t>At the end</a:t>
          </a:r>
        </a:p>
      </dgm:t>
    </dgm:pt>
    <dgm:pt modelId="{ED4658BA-E80A-4994-8FA0-920EEC1FFFC6}" type="parTrans" cxnId="{98C535D7-1366-4724-94D4-480105B2CD0A}">
      <dgm:prSet/>
      <dgm:spPr/>
      <dgm:t>
        <a:bodyPr/>
        <a:lstStyle/>
        <a:p>
          <a:endParaRPr lang="en-US"/>
        </a:p>
      </dgm:t>
    </dgm:pt>
    <dgm:pt modelId="{8166C477-9290-4D90-A152-E98CC692B725}" type="sibTrans" cxnId="{98C535D7-1366-4724-94D4-480105B2CD0A}">
      <dgm:prSet/>
      <dgm:spPr/>
      <dgm:t>
        <a:bodyPr/>
        <a:lstStyle/>
        <a:p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E7831BEA-723E-4F20-9E43-64ED243EC6DB}" type="pres">
      <dgm:prSet presAssocID="{FCDEFD43-8EC8-4704-A2A5-D848171DA960}" presName="compNode" presStyleCnt="0"/>
      <dgm:spPr/>
    </dgm:pt>
    <dgm:pt modelId="{5FE92932-47F7-4AC5-A6BD-F02D3E2F2DA8}" type="pres">
      <dgm:prSet presAssocID="{FCDEFD43-8EC8-4704-A2A5-D848171DA960}" presName="iconBgRect" presStyleLbl="bgShp" presStyleIdx="0" presStyleCnt="1"/>
      <dgm:spPr>
        <a:solidFill>
          <a:schemeClr val="accent5"/>
        </a:solidFill>
      </dgm:spPr>
    </dgm:pt>
    <dgm:pt modelId="{5345F119-5FD3-49DE-9527-2C97FD9CF132}" type="pres">
      <dgm:prSet presAssocID="{FCDEFD43-8EC8-4704-A2A5-D848171DA960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dge 4"/>
        </a:ext>
      </dgm:extLst>
    </dgm:pt>
    <dgm:pt modelId="{F95AF606-AAF1-4222-941B-6620E62268C1}" type="pres">
      <dgm:prSet presAssocID="{FCDEFD43-8EC8-4704-A2A5-D848171DA960}" presName="spaceRect" presStyleCnt="0"/>
      <dgm:spPr/>
    </dgm:pt>
    <dgm:pt modelId="{FFFDB21D-F51A-4916-AA20-160423D4B914}" type="pres">
      <dgm:prSet presAssocID="{FCDEFD43-8EC8-4704-A2A5-D848171DA960}" presName="textRect" presStyleLbl="revTx" presStyleIdx="0" presStyleCnt="1">
        <dgm:presLayoutVars>
          <dgm:chMax val="1"/>
          <dgm:chPref val="1"/>
        </dgm:presLayoutVars>
      </dgm:prSet>
      <dgm:spPr/>
    </dgm:pt>
  </dgm:ptLst>
  <dgm:cxnLst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98C535D7-1366-4724-94D4-480105B2CD0A}" srcId="{01A66772-F185-4D58-B8BB-E9370D7A7A2B}" destId="{FCDEFD43-8EC8-4704-A2A5-D848171DA960}" srcOrd="0" destOrd="0" parTransId="{ED4658BA-E80A-4994-8FA0-920EEC1FFFC6}" sibTransId="{8166C477-9290-4D90-A152-E98CC692B725}"/>
    <dgm:cxn modelId="{A7FB05F4-3FDA-43F3-AD4B-9E3DB2E74858}" type="presOf" srcId="{FCDEFD43-8EC8-4704-A2A5-D848171DA960}" destId="{FFFDB21D-F51A-4916-AA20-160423D4B914}" srcOrd="0" destOrd="0" presId="urn:microsoft.com/office/officeart/2018/5/layout/IconCircleLabelList"/>
    <dgm:cxn modelId="{1B17A906-6231-4936-848D-7618DB516CD4}" type="presParOf" srcId="{50B3CE7C-E10B-4E23-BD93-03664997C932}" destId="{E7831BEA-723E-4F20-9E43-64ED243EC6DB}" srcOrd="0" destOrd="0" presId="urn:microsoft.com/office/officeart/2018/5/layout/IconCircleLabelList"/>
    <dgm:cxn modelId="{07D4A94D-CE15-4D56-B9A0-CC595F60C30E}" type="presParOf" srcId="{E7831BEA-723E-4F20-9E43-64ED243EC6DB}" destId="{5FE92932-47F7-4AC5-A6BD-F02D3E2F2DA8}" srcOrd="0" destOrd="0" presId="urn:microsoft.com/office/officeart/2018/5/layout/IconCircleLabelList"/>
    <dgm:cxn modelId="{62AA12F1-01E3-40FC-901D-0CF061CEEABE}" type="presParOf" srcId="{E7831BEA-723E-4F20-9E43-64ED243EC6DB}" destId="{5345F119-5FD3-49DE-9527-2C97FD9CF132}" srcOrd="1" destOrd="0" presId="urn:microsoft.com/office/officeart/2018/5/layout/IconCircleLabelList"/>
    <dgm:cxn modelId="{C137661D-72CF-48D1-996D-1D611A8F3851}" type="presParOf" srcId="{E7831BEA-723E-4F20-9E43-64ED243EC6DB}" destId="{F95AF606-AAF1-4222-941B-6620E62268C1}" srcOrd="2" destOrd="0" presId="urn:microsoft.com/office/officeart/2018/5/layout/IconCircleLabelList"/>
    <dgm:cxn modelId="{9701D10B-65E2-49D6-9CCD-C264CA83D4B2}" type="presParOf" srcId="{E7831BEA-723E-4F20-9E43-64ED243EC6DB}" destId="{FFFDB21D-F51A-4916-AA20-160423D4B91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0FC4FFE-8987-4A26-B7F4-8A516F18ADA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DÓNDE </a:t>
          </a:r>
        </a:p>
        <a:p>
          <a:pPr>
            <a:lnSpc>
              <a:spcPct val="100000"/>
            </a:lnSpc>
            <a:defRPr cap="all"/>
          </a:pPr>
          <a:r>
            <a:rPr lang="en-US" dirty="0"/>
            <a:t>where</a:t>
          </a:r>
        </a:p>
      </dgm:t>
    </dgm:pt>
    <dgm:pt modelId="{CAD7EF86-FB23-41F6-BF42-040B36DEFDB1}" type="parTrans" cxnId="{C7AD8469-3C68-4AF9-AB82-79B0043AA120}">
      <dgm:prSet/>
      <dgm:spPr/>
      <dgm:t>
        <a:bodyPr/>
        <a:lstStyle/>
        <a:p>
          <a:endParaRPr lang="en-US"/>
        </a:p>
      </dgm:t>
    </dgm:pt>
    <dgm:pt modelId="{5B62599A-5C9B-48E7-896E-EA782AC60C8B}" type="sibTrans" cxnId="{C7AD8469-3C68-4AF9-AB82-79B0043AA120}">
      <dgm:prSet/>
      <dgm:spPr/>
      <dgm:t>
        <a:bodyPr/>
        <a:lstStyle/>
        <a:p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1"/>
      <dgm:spPr/>
    </dgm:pt>
    <dgm:pt modelId="{7C175B98-93F4-4D7C-BB95-1514AB879CD5}" type="pres">
      <dgm:prSet presAssocID="{40FC4FFE-8987-4A26-B7F4-8A516F18ADAE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me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1">
        <dgm:presLayoutVars>
          <dgm:chMax val="1"/>
          <dgm:chPref val="1"/>
        </dgm:presLayoutVars>
      </dgm:prSet>
      <dgm:spPr/>
    </dgm:pt>
  </dgm:ptLst>
  <dgm:cxnLst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9225C73-1633-42F1-AB3B-7CB183E5F8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 err="1"/>
            <a:t>QuÉ</a:t>
          </a:r>
          <a:r>
            <a:rPr lang="en-US" dirty="0"/>
            <a:t> </a:t>
          </a:r>
          <a:r>
            <a:rPr lang="en-US" dirty="0" err="1"/>
            <a:t>pasa</a:t>
          </a:r>
          <a:r>
            <a:rPr lang="en-US" dirty="0"/>
            <a:t> </a:t>
          </a:r>
        </a:p>
        <a:p>
          <a:pPr>
            <a:lnSpc>
              <a:spcPct val="100000"/>
            </a:lnSpc>
            <a:defRPr cap="all"/>
          </a:pPr>
          <a:r>
            <a:rPr lang="en-US" dirty="0"/>
            <a:t>what happens</a:t>
          </a:r>
        </a:p>
      </dgm:t>
    </dgm:pt>
    <dgm:pt modelId="{1A0E2090-1D4F-438A-8766-B6030CE01ADD}" type="parTrans" cxnId="{A9154303-8225-4248-91DC-1B0156A35F07}">
      <dgm:prSet/>
      <dgm:spPr/>
      <dgm:t>
        <a:bodyPr/>
        <a:lstStyle/>
        <a:p>
          <a:endParaRPr lang="en-US"/>
        </a:p>
      </dgm:t>
    </dgm:pt>
    <dgm:pt modelId="{9646853A-8964-4519-A5B1-0B7D18B2983D}" type="sibTrans" cxnId="{A9154303-8225-4248-91DC-1B0156A35F07}">
      <dgm:prSet/>
      <dgm:spPr/>
      <dgm:t>
        <a:bodyPr/>
        <a:lstStyle/>
        <a:p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0" presStyleCnt="1"/>
      <dgm:spPr>
        <a:solidFill>
          <a:schemeClr val="accent3"/>
        </a:solidFill>
      </dgm:spPr>
    </dgm:pt>
    <dgm:pt modelId="{DB4CA7C4-FCA1-4127-B20A-2A5C031A3CF4}" type="pres">
      <dgm:prSet presAssocID="{49225C73-1633-42F1-AB3B-7CB183E5F8B8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bar chart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0" presStyleCnt="1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0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2772E199-56B0-4310-A55E-67D00CA3E59E}" type="presParOf" srcId="{50B3CE7C-E10B-4E23-BD93-03664997C932}" destId="{C998AB0A-577D-44AA-A068-F634DDE7BD47}" srcOrd="0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C383F32-22E8-4F62-A3E0-BDC3D5F489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CUÁNDO</a:t>
          </a:r>
        </a:p>
        <a:p>
          <a:pPr>
            <a:lnSpc>
              <a:spcPct val="100000"/>
            </a:lnSpc>
            <a:defRPr cap="all"/>
          </a:pPr>
          <a:r>
            <a:rPr lang="en-US" dirty="0"/>
            <a:t>When</a:t>
          </a:r>
        </a:p>
      </dgm:t>
    </dgm:pt>
    <dgm:pt modelId="{A7920A2F-3244-4159-AF04-6A1D38B7B317}" type="parTrans" cxnId="{C4CCE57E-E871-46D6-BAD5-880252C95D22}">
      <dgm:prSet/>
      <dgm:spPr/>
      <dgm:t>
        <a:bodyPr/>
        <a:lstStyle/>
        <a:p>
          <a:endParaRPr lang="en-US"/>
        </a:p>
      </dgm:t>
    </dgm:pt>
    <dgm:pt modelId="{8500F72A-2C6D-4FDF-9C1D-CA691380EB0B}" type="sibTrans" cxnId="{C4CCE57E-E871-46D6-BAD5-880252C95D22}">
      <dgm:prSet/>
      <dgm:spPr/>
      <dgm:t>
        <a:bodyPr/>
        <a:lstStyle/>
        <a:p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0" presStyleCnt="1"/>
      <dgm:spPr>
        <a:solidFill>
          <a:srgbClr val="FFC000"/>
        </a:solidFill>
      </dgm:spPr>
    </dgm:pt>
    <dgm:pt modelId="{39509775-983E-4110-B989-EE2CD6514BE0}" type="pres">
      <dgm:prSet presAssocID="{1C383F32-22E8-4F62-A3E0-BDC3D5F48992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0" presStyleCnt="1">
        <dgm:presLayoutVars>
          <dgm:chMax val="1"/>
          <dgm:chPref val="1"/>
        </dgm:presLayoutVars>
      </dgm:prSet>
      <dgm:spPr/>
    </dgm:pt>
  </dgm:ptLst>
  <dgm:cxnLst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0" destOrd="0" parTransId="{A7920A2F-3244-4159-AF04-6A1D38B7B317}" sibTransId="{8500F72A-2C6D-4FDF-9C1D-CA691380EB0B}"/>
    <dgm:cxn modelId="{3A7F4DB9-1469-4F58-B633-24B7EEE084D1}" type="presParOf" srcId="{50B3CE7C-E10B-4E23-BD93-03664997C932}" destId="{ECFA770B-DE2C-4683-A038-58D0FE44BC27}" srcOrd="0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FCDEFD43-8EC8-4704-A2A5-D848171DA96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QUIÉN </a:t>
          </a:r>
        </a:p>
        <a:p>
          <a:pPr>
            <a:lnSpc>
              <a:spcPct val="100000"/>
            </a:lnSpc>
            <a:defRPr cap="all"/>
          </a:pPr>
          <a:r>
            <a:rPr lang="en-US" dirty="0"/>
            <a:t>who</a:t>
          </a:r>
        </a:p>
      </dgm:t>
    </dgm:pt>
    <dgm:pt modelId="{ED4658BA-E80A-4994-8FA0-920EEC1FFFC6}" type="parTrans" cxnId="{98C535D7-1366-4724-94D4-480105B2CD0A}">
      <dgm:prSet/>
      <dgm:spPr/>
      <dgm:t>
        <a:bodyPr/>
        <a:lstStyle/>
        <a:p>
          <a:endParaRPr lang="en-US"/>
        </a:p>
      </dgm:t>
    </dgm:pt>
    <dgm:pt modelId="{8166C477-9290-4D90-A152-E98CC692B725}" type="sibTrans" cxnId="{98C535D7-1366-4724-94D4-480105B2CD0A}">
      <dgm:prSet/>
      <dgm:spPr/>
      <dgm:t>
        <a:bodyPr/>
        <a:lstStyle/>
        <a:p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E7831BEA-723E-4F20-9E43-64ED243EC6DB}" type="pres">
      <dgm:prSet presAssocID="{FCDEFD43-8EC8-4704-A2A5-D848171DA960}" presName="compNode" presStyleCnt="0"/>
      <dgm:spPr/>
    </dgm:pt>
    <dgm:pt modelId="{5FE92932-47F7-4AC5-A6BD-F02D3E2F2DA8}" type="pres">
      <dgm:prSet presAssocID="{FCDEFD43-8EC8-4704-A2A5-D848171DA960}" presName="iconBgRect" presStyleLbl="bgShp" presStyleIdx="0" presStyleCnt="1"/>
      <dgm:spPr>
        <a:solidFill>
          <a:srgbClr val="00B0F0"/>
        </a:solidFill>
      </dgm:spPr>
    </dgm:pt>
    <dgm:pt modelId="{5345F119-5FD3-49DE-9527-2C97FD9CF132}" type="pres">
      <dgm:prSet presAssocID="{FCDEFD43-8EC8-4704-A2A5-D848171DA960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F95AF606-AAF1-4222-941B-6620E62268C1}" type="pres">
      <dgm:prSet presAssocID="{FCDEFD43-8EC8-4704-A2A5-D848171DA960}" presName="spaceRect" presStyleCnt="0"/>
      <dgm:spPr/>
    </dgm:pt>
    <dgm:pt modelId="{FFFDB21D-F51A-4916-AA20-160423D4B914}" type="pres">
      <dgm:prSet presAssocID="{FCDEFD43-8EC8-4704-A2A5-D848171DA960}" presName="textRect" presStyleLbl="revTx" presStyleIdx="0" presStyleCnt="1">
        <dgm:presLayoutVars>
          <dgm:chMax val="1"/>
          <dgm:chPref val="1"/>
        </dgm:presLayoutVars>
      </dgm:prSet>
      <dgm:spPr/>
    </dgm:pt>
  </dgm:ptLst>
  <dgm:cxnLst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98C535D7-1366-4724-94D4-480105B2CD0A}" srcId="{01A66772-F185-4D58-B8BB-E9370D7A7A2B}" destId="{FCDEFD43-8EC8-4704-A2A5-D848171DA960}" srcOrd="0" destOrd="0" parTransId="{ED4658BA-E80A-4994-8FA0-920EEC1FFFC6}" sibTransId="{8166C477-9290-4D90-A152-E98CC692B725}"/>
    <dgm:cxn modelId="{A7FB05F4-3FDA-43F3-AD4B-9E3DB2E74858}" type="presOf" srcId="{FCDEFD43-8EC8-4704-A2A5-D848171DA960}" destId="{FFFDB21D-F51A-4916-AA20-160423D4B914}" srcOrd="0" destOrd="0" presId="urn:microsoft.com/office/officeart/2018/5/layout/IconCircleLabelList"/>
    <dgm:cxn modelId="{1B17A906-6231-4936-848D-7618DB516CD4}" type="presParOf" srcId="{50B3CE7C-E10B-4E23-BD93-03664997C932}" destId="{E7831BEA-723E-4F20-9E43-64ED243EC6DB}" srcOrd="0" destOrd="0" presId="urn:microsoft.com/office/officeart/2018/5/layout/IconCircleLabelList"/>
    <dgm:cxn modelId="{07D4A94D-CE15-4D56-B9A0-CC595F60C30E}" type="presParOf" srcId="{E7831BEA-723E-4F20-9E43-64ED243EC6DB}" destId="{5FE92932-47F7-4AC5-A6BD-F02D3E2F2DA8}" srcOrd="0" destOrd="0" presId="urn:microsoft.com/office/officeart/2018/5/layout/IconCircleLabelList"/>
    <dgm:cxn modelId="{62AA12F1-01E3-40FC-901D-0CF061CEEABE}" type="presParOf" srcId="{E7831BEA-723E-4F20-9E43-64ED243EC6DB}" destId="{5345F119-5FD3-49DE-9527-2C97FD9CF132}" srcOrd="1" destOrd="0" presId="urn:microsoft.com/office/officeart/2018/5/layout/IconCircleLabelList"/>
    <dgm:cxn modelId="{C137661D-72CF-48D1-996D-1D611A8F3851}" type="presParOf" srcId="{E7831BEA-723E-4F20-9E43-64ED243EC6DB}" destId="{F95AF606-AAF1-4222-941B-6620E62268C1}" srcOrd="2" destOrd="0" presId="urn:microsoft.com/office/officeart/2018/5/layout/IconCircleLabelList"/>
    <dgm:cxn modelId="{9701D10B-65E2-49D6-9CCD-C264CA83D4B2}" type="presParOf" srcId="{E7831BEA-723E-4F20-9E43-64ED243EC6DB}" destId="{FFFDB21D-F51A-4916-AA20-160423D4B91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0FC4FFE-8987-4A26-B7F4-8A516F18ADA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Primero</a:t>
          </a:r>
        </a:p>
        <a:p>
          <a:pPr>
            <a:lnSpc>
              <a:spcPct val="100000"/>
            </a:lnSpc>
          </a:pPr>
          <a:r>
            <a:rPr lang="en-US" dirty="0"/>
            <a:t>FIRST</a:t>
          </a:r>
        </a:p>
      </dgm:t>
    </dgm:pt>
    <dgm:pt modelId="{CAD7EF86-FB23-41F6-BF42-040B36DEFDB1}" type="parTrans" cxnId="{C7AD8469-3C68-4AF9-AB82-79B0043AA120}">
      <dgm:prSet/>
      <dgm:spPr/>
      <dgm:t>
        <a:bodyPr/>
        <a:lstStyle/>
        <a:p>
          <a:endParaRPr lang="en-US"/>
        </a:p>
      </dgm:t>
    </dgm:pt>
    <dgm:pt modelId="{5B62599A-5C9B-48E7-896E-EA782AC60C8B}" type="sibTrans" cxnId="{C7AD8469-3C68-4AF9-AB82-79B0043AA120}">
      <dgm:prSet/>
      <dgm:spPr/>
      <dgm:t>
        <a:bodyPr/>
        <a:lstStyle/>
        <a:p>
          <a:endParaRPr lang="en-US"/>
        </a:p>
      </dgm:t>
    </dgm:pt>
    <dgm:pt modelId="{49225C73-1633-42F1-AB3B-7CB183E5F8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Luego</a:t>
          </a:r>
        </a:p>
        <a:p>
          <a:pPr>
            <a:lnSpc>
              <a:spcPct val="100000"/>
            </a:lnSpc>
          </a:pPr>
          <a:r>
            <a:rPr lang="en-US" dirty="0"/>
            <a:t>THEN</a:t>
          </a:r>
        </a:p>
      </dgm:t>
    </dgm:pt>
    <dgm:pt modelId="{1A0E2090-1D4F-438A-8766-B6030CE01ADD}" type="parTrans" cxnId="{A9154303-8225-4248-91DC-1B0156A35F07}">
      <dgm:prSet/>
      <dgm:spPr/>
      <dgm:t>
        <a:bodyPr/>
        <a:lstStyle/>
        <a:p>
          <a:endParaRPr lang="en-US"/>
        </a:p>
      </dgm:t>
    </dgm:pt>
    <dgm:pt modelId="{9646853A-8964-4519-A5B1-0B7D18B2983D}" type="sibTrans" cxnId="{A9154303-8225-4248-91DC-1B0156A35F07}">
      <dgm:prSet/>
      <dgm:spPr/>
      <dgm:t>
        <a:bodyPr/>
        <a:lstStyle/>
        <a:p>
          <a:endParaRPr lang="en-US"/>
        </a:p>
      </dgm:t>
    </dgm:pt>
    <dgm:pt modelId="{1C383F32-22E8-4F62-A3E0-BDC3D5F489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DESPUÉS </a:t>
          </a:r>
        </a:p>
        <a:p>
          <a:pPr>
            <a:lnSpc>
              <a:spcPct val="100000"/>
            </a:lnSpc>
          </a:pPr>
          <a:r>
            <a:rPr lang="en-US" dirty="0"/>
            <a:t>AFTER</a:t>
          </a:r>
        </a:p>
      </dgm:t>
    </dgm:pt>
    <dgm:pt modelId="{A7920A2F-3244-4159-AF04-6A1D38B7B317}" type="parTrans" cxnId="{C4CCE57E-E871-46D6-BAD5-880252C95D22}">
      <dgm:prSet/>
      <dgm:spPr/>
      <dgm:t>
        <a:bodyPr/>
        <a:lstStyle/>
        <a:p>
          <a:endParaRPr lang="en-US"/>
        </a:p>
      </dgm:t>
    </dgm:pt>
    <dgm:pt modelId="{8500F72A-2C6D-4FDF-9C1D-CA691380EB0B}" type="sibTrans" cxnId="{C4CCE57E-E871-46D6-BAD5-880252C95D22}">
      <dgm:prSet/>
      <dgm:spPr/>
      <dgm:t>
        <a:bodyPr/>
        <a:lstStyle/>
        <a:p>
          <a:endParaRPr lang="en-US"/>
        </a:p>
      </dgm:t>
    </dgm:pt>
    <dgm:pt modelId="{FCDEFD43-8EC8-4704-A2A5-D848171DA960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Al final</a:t>
          </a:r>
        </a:p>
        <a:p>
          <a:pPr>
            <a:lnSpc>
              <a:spcPct val="100000"/>
            </a:lnSpc>
          </a:pPr>
          <a:r>
            <a:rPr lang="en-US" dirty="0"/>
            <a:t>AT THE END</a:t>
          </a:r>
        </a:p>
      </dgm:t>
    </dgm:pt>
    <dgm:pt modelId="{ED4658BA-E80A-4994-8FA0-920EEC1FFFC6}" type="parTrans" cxnId="{98C535D7-1366-4724-94D4-480105B2CD0A}">
      <dgm:prSet/>
      <dgm:spPr/>
      <dgm:t>
        <a:bodyPr/>
        <a:lstStyle/>
        <a:p>
          <a:endParaRPr lang="en-US"/>
        </a:p>
      </dgm:t>
    </dgm:pt>
    <dgm:pt modelId="{8166C477-9290-4D90-A152-E98CC692B725}" type="sibTrans" cxnId="{98C535D7-1366-4724-94D4-480105B2CD0A}">
      <dgm:prSet/>
      <dgm:spPr/>
      <dgm:t>
        <a:bodyPr/>
        <a:lstStyle/>
        <a:p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4"/>
      <dgm:spPr/>
    </dgm:pt>
    <dgm:pt modelId="{7C175B98-93F4-4D7C-BB95-1514AB879CD5}" type="pres">
      <dgm:prSet presAssocID="{40FC4FFE-8987-4A26-B7F4-8A516F18ADA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 1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4">
        <dgm:presLayoutVars>
          <dgm:chMax val="1"/>
          <dgm:chPref val="1"/>
        </dgm:presLayoutVars>
      </dgm:prSet>
      <dgm:spPr/>
    </dgm:pt>
    <dgm:pt modelId="{FD1EED9C-83D3-41AD-A09B-D3B36354168F}" type="pres">
      <dgm:prSet presAssocID="{5B62599A-5C9B-48E7-896E-EA782AC60C8B}" presName="sibTrans" presStyleCnt="0"/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1" presStyleCnt="4"/>
      <dgm:spPr/>
    </dgm:pt>
    <dgm:pt modelId="{DB4CA7C4-FCA1-4127-B20A-2A5C031A3CF4}" type="pres">
      <dgm:prSet presAssocID="{49225C73-1633-42F1-AB3B-7CB183E5F8B8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1" presStyleCnt="4">
        <dgm:presLayoutVars>
          <dgm:chMax val="1"/>
          <dgm:chPref val="1"/>
        </dgm:presLayoutVars>
      </dgm:prSet>
      <dgm:spPr/>
    </dgm:pt>
    <dgm:pt modelId="{5A266296-0042-402F-92EF-D59AB148E92E}" type="pres">
      <dgm:prSet presAssocID="{9646853A-8964-4519-A5B1-0B7D18B2983D}" presName="sibTrans" presStyleCnt="0"/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2" presStyleCnt="4"/>
      <dgm:spPr/>
    </dgm:pt>
    <dgm:pt modelId="{39509775-983E-4110-B989-EE2CD6514BE0}" type="pres">
      <dgm:prSet presAssocID="{1C383F32-22E8-4F62-A3E0-BDC3D5F4899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 3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2" presStyleCnt="4">
        <dgm:presLayoutVars>
          <dgm:chMax val="1"/>
          <dgm:chPref val="1"/>
        </dgm:presLayoutVars>
      </dgm:prSet>
      <dgm:spPr/>
    </dgm:pt>
    <dgm:pt modelId="{F3CC28D0-6156-492F-B858-B7702C75E71F}" type="pres">
      <dgm:prSet presAssocID="{8500F72A-2C6D-4FDF-9C1D-CA691380EB0B}" presName="sibTrans" presStyleCnt="0"/>
      <dgm:spPr/>
    </dgm:pt>
    <dgm:pt modelId="{E7831BEA-723E-4F20-9E43-64ED243EC6DB}" type="pres">
      <dgm:prSet presAssocID="{FCDEFD43-8EC8-4704-A2A5-D848171DA960}" presName="compNode" presStyleCnt="0"/>
      <dgm:spPr/>
    </dgm:pt>
    <dgm:pt modelId="{5FE92932-47F7-4AC5-A6BD-F02D3E2F2DA8}" type="pres">
      <dgm:prSet presAssocID="{FCDEFD43-8EC8-4704-A2A5-D848171DA960}" presName="iconBgRect" presStyleLbl="bgShp" presStyleIdx="3" presStyleCnt="4"/>
      <dgm:spPr/>
    </dgm:pt>
    <dgm:pt modelId="{5345F119-5FD3-49DE-9527-2C97FD9CF132}" type="pres">
      <dgm:prSet presAssocID="{FCDEFD43-8EC8-4704-A2A5-D848171DA96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adge 4"/>
        </a:ext>
      </dgm:extLst>
    </dgm:pt>
    <dgm:pt modelId="{F95AF606-AAF1-4222-941B-6620E62268C1}" type="pres">
      <dgm:prSet presAssocID="{FCDEFD43-8EC8-4704-A2A5-D848171DA960}" presName="spaceRect" presStyleCnt="0"/>
      <dgm:spPr/>
    </dgm:pt>
    <dgm:pt modelId="{FFFDB21D-F51A-4916-AA20-160423D4B914}" type="pres">
      <dgm:prSet presAssocID="{FCDEFD43-8EC8-4704-A2A5-D848171DA960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1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2" destOrd="0" parTransId="{A7920A2F-3244-4159-AF04-6A1D38B7B317}" sibTransId="{8500F72A-2C6D-4FDF-9C1D-CA691380EB0B}"/>
    <dgm:cxn modelId="{98C535D7-1366-4724-94D4-480105B2CD0A}" srcId="{01A66772-F185-4D58-B8BB-E9370D7A7A2B}" destId="{FCDEFD43-8EC8-4704-A2A5-D848171DA960}" srcOrd="3" destOrd="0" parTransId="{ED4658BA-E80A-4994-8FA0-920EEC1FFFC6}" sibTransId="{8166C477-9290-4D90-A152-E98CC692B725}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A7FB05F4-3FDA-43F3-AD4B-9E3DB2E74858}" type="presOf" srcId="{FCDEFD43-8EC8-4704-A2A5-D848171DA960}" destId="{FFFDB21D-F51A-4916-AA20-160423D4B914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  <dgm:cxn modelId="{155719F8-A89B-4E96-BC49-C48BC717F480}" type="presParOf" srcId="{50B3CE7C-E10B-4E23-BD93-03664997C932}" destId="{FD1EED9C-83D3-41AD-A09B-D3B36354168F}" srcOrd="1" destOrd="0" presId="urn:microsoft.com/office/officeart/2018/5/layout/IconCircleLabelList"/>
    <dgm:cxn modelId="{2772E199-56B0-4310-A55E-67D00CA3E59E}" type="presParOf" srcId="{50B3CE7C-E10B-4E23-BD93-03664997C932}" destId="{C998AB0A-577D-44AA-A068-F634DDE7BD47}" srcOrd="2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  <dgm:cxn modelId="{1532E2BE-82E9-40A4-A6F7-40B60FC879AE}" type="presParOf" srcId="{50B3CE7C-E10B-4E23-BD93-03664997C932}" destId="{5A266296-0042-402F-92EF-D59AB148E92E}" srcOrd="3" destOrd="0" presId="urn:microsoft.com/office/officeart/2018/5/layout/IconCircleLabelList"/>
    <dgm:cxn modelId="{3A7F4DB9-1469-4F58-B633-24B7EEE084D1}" type="presParOf" srcId="{50B3CE7C-E10B-4E23-BD93-03664997C932}" destId="{ECFA770B-DE2C-4683-A038-58D0FE44BC27}" srcOrd="4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  <dgm:cxn modelId="{D0F758CD-31C3-4038-99E2-226A82DA3EDD}" type="presParOf" srcId="{50B3CE7C-E10B-4E23-BD93-03664997C932}" destId="{F3CC28D0-6156-492F-B858-B7702C75E71F}" srcOrd="5" destOrd="0" presId="urn:microsoft.com/office/officeart/2018/5/layout/IconCircleLabelList"/>
    <dgm:cxn modelId="{1B17A906-6231-4936-848D-7618DB516CD4}" type="presParOf" srcId="{50B3CE7C-E10B-4E23-BD93-03664997C932}" destId="{E7831BEA-723E-4F20-9E43-64ED243EC6DB}" srcOrd="6" destOrd="0" presId="urn:microsoft.com/office/officeart/2018/5/layout/IconCircleLabelList"/>
    <dgm:cxn modelId="{07D4A94D-CE15-4D56-B9A0-CC595F60C30E}" type="presParOf" srcId="{E7831BEA-723E-4F20-9E43-64ED243EC6DB}" destId="{5FE92932-47F7-4AC5-A6BD-F02D3E2F2DA8}" srcOrd="0" destOrd="0" presId="urn:microsoft.com/office/officeart/2018/5/layout/IconCircleLabelList"/>
    <dgm:cxn modelId="{62AA12F1-01E3-40FC-901D-0CF061CEEABE}" type="presParOf" srcId="{E7831BEA-723E-4F20-9E43-64ED243EC6DB}" destId="{5345F119-5FD3-49DE-9527-2C97FD9CF132}" srcOrd="1" destOrd="0" presId="urn:microsoft.com/office/officeart/2018/5/layout/IconCircleLabelList"/>
    <dgm:cxn modelId="{C137661D-72CF-48D1-996D-1D611A8F3851}" type="presParOf" srcId="{E7831BEA-723E-4F20-9E43-64ED243EC6DB}" destId="{F95AF606-AAF1-4222-941B-6620E62268C1}" srcOrd="2" destOrd="0" presId="urn:microsoft.com/office/officeart/2018/5/layout/IconCircleLabelList"/>
    <dgm:cxn modelId="{9701D10B-65E2-49D6-9CCD-C264CA83D4B2}" type="presParOf" srcId="{E7831BEA-723E-4F20-9E43-64ED243EC6DB}" destId="{FFFDB21D-F51A-4916-AA20-160423D4B914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0FC4FFE-8987-4A26-B7F4-8A516F18ADAE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Primero</a:t>
          </a:r>
        </a:p>
        <a:p>
          <a:pPr>
            <a:lnSpc>
              <a:spcPct val="100000"/>
            </a:lnSpc>
            <a:defRPr cap="all"/>
          </a:pPr>
          <a:r>
            <a:rPr lang="en-US" dirty="0"/>
            <a:t>first</a:t>
          </a:r>
        </a:p>
      </dgm:t>
    </dgm:pt>
    <dgm:pt modelId="{CAD7EF86-FB23-41F6-BF42-040B36DEFDB1}" type="parTrans" cxnId="{C7AD8469-3C68-4AF9-AB82-79B0043AA120}">
      <dgm:prSet/>
      <dgm:spPr/>
      <dgm:t>
        <a:bodyPr/>
        <a:lstStyle/>
        <a:p>
          <a:endParaRPr lang="en-US"/>
        </a:p>
      </dgm:t>
    </dgm:pt>
    <dgm:pt modelId="{5B62599A-5C9B-48E7-896E-EA782AC60C8B}" type="sibTrans" cxnId="{C7AD8469-3C68-4AF9-AB82-79B0043AA120}">
      <dgm:prSet/>
      <dgm:spPr/>
      <dgm:t>
        <a:bodyPr/>
        <a:lstStyle/>
        <a:p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DE9CE479-E4AE-4283-AEF1-10C1535B4324}" type="pres">
      <dgm:prSet presAssocID="{40FC4FFE-8987-4A26-B7F4-8A516F18ADAE}" presName="compNode" presStyleCnt="0"/>
      <dgm:spPr/>
    </dgm:pt>
    <dgm:pt modelId="{B59FCF02-CAD2-4D6F-9542-AD86711168CA}" type="pres">
      <dgm:prSet presAssocID="{40FC4FFE-8987-4A26-B7F4-8A516F18ADAE}" presName="iconBgRect" presStyleLbl="bgShp" presStyleIdx="0" presStyleCnt="1"/>
      <dgm:spPr/>
    </dgm:pt>
    <dgm:pt modelId="{7C175B98-93F4-4D7C-BB95-1514AB879CD5}" type="pres">
      <dgm:prSet presAssocID="{40FC4FFE-8987-4A26-B7F4-8A516F18ADAE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 1"/>
        </a:ext>
      </dgm:extLst>
    </dgm:pt>
    <dgm:pt modelId="{677A3090-5F01-43FD-9FA6-C0420AD80FD6}" type="pres">
      <dgm:prSet presAssocID="{40FC4FFE-8987-4A26-B7F4-8A516F18ADAE}" presName="spaceRect" presStyleCnt="0"/>
      <dgm:spPr/>
    </dgm:pt>
    <dgm:pt modelId="{127117FB-F8A7-4A20-A8A7-EC686DDC76D0}" type="pres">
      <dgm:prSet presAssocID="{40FC4FFE-8987-4A26-B7F4-8A516F18ADAE}" presName="textRect" presStyleLbl="revTx" presStyleIdx="0" presStyleCnt="1">
        <dgm:presLayoutVars>
          <dgm:chMax val="1"/>
          <dgm:chPref val="1"/>
        </dgm:presLayoutVars>
      </dgm:prSet>
      <dgm:spPr/>
    </dgm:pt>
  </dgm:ptLst>
  <dgm:cxnLst>
    <dgm:cxn modelId="{C7AD8469-3C68-4AF9-AB82-79B0043AA120}" srcId="{01A66772-F185-4D58-B8BB-E9370D7A7A2B}" destId="{40FC4FFE-8987-4A26-B7F4-8A516F18ADAE}" srcOrd="0" destOrd="0" parTransId="{CAD7EF86-FB23-41F6-BF42-040B36DEFDB1}" sibTransId="{5B62599A-5C9B-48E7-896E-EA782AC60C8B}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355227E3-55E0-4343-BC8D-FC0EB1694F48}" type="presOf" srcId="{40FC4FFE-8987-4A26-B7F4-8A516F18ADAE}" destId="{127117FB-F8A7-4A20-A8A7-EC686DDC76D0}" srcOrd="0" destOrd="0" presId="urn:microsoft.com/office/officeart/2018/5/layout/IconCircleLabelList"/>
    <dgm:cxn modelId="{555498CB-3ED1-404E-A25F-EB243EFC5FB1}" type="presParOf" srcId="{50B3CE7C-E10B-4E23-BD93-03664997C932}" destId="{DE9CE479-E4AE-4283-AEF1-10C1535B4324}" srcOrd="0" destOrd="0" presId="urn:microsoft.com/office/officeart/2018/5/layout/IconCircleLabelList"/>
    <dgm:cxn modelId="{11F12D49-CD08-4D50-BD13-3ECBC3A476A4}" type="presParOf" srcId="{DE9CE479-E4AE-4283-AEF1-10C1535B4324}" destId="{B59FCF02-CAD2-4D6F-9542-AD86711168CA}" srcOrd="0" destOrd="0" presId="urn:microsoft.com/office/officeart/2018/5/layout/IconCircleLabelList"/>
    <dgm:cxn modelId="{F443A659-540B-487B-97F9-49219CF60D6B}" type="presParOf" srcId="{DE9CE479-E4AE-4283-AEF1-10C1535B4324}" destId="{7C175B98-93F4-4D7C-BB95-1514AB879CD5}" srcOrd="1" destOrd="0" presId="urn:microsoft.com/office/officeart/2018/5/layout/IconCircleLabelList"/>
    <dgm:cxn modelId="{A503D7AB-7D64-4163-93B5-1CEEDAE81823}" type="presParOf" srcId="{DE9CE479-E4AE-4283-AEF1-10C1535B4324}" destId="{677A3090-5F01-43FD-9FA6-C0420AD80FD6}" srcOrd="2" destOrd="0" presId="urn:microsoft.com/office/officeart/2018/5/layout/IconCircleLabelList"/>
    <dgm:cxn modelId="{780188ED-7DCE-45BB-B6AF-91BE48969612}" type="presParOf" srcId="{DE9CE479-E4AE-4283-AEF1-10C1535B4324}" destId="{127117FB-F8A7-4A20-A8A7-EC686DDC76D0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9225C73-1633-42F1-AB3B-7CB183E5F8B8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Luego</a:t>
          </a:r>
        </a:p>
        <a:p>
          <a:pPr>
            <a:lnSpc>
              <a:spcPct val="100000"/>
            </a:lnSpc>
            <a:defRPr cap="all"/>
          </a:pPr>
          <a:r>
            <a:rPr lang="en-US" dirty="0"/>
            <a:t>then</a:t>
          </a:r>
        </a:p>
      </dgm:t>
    </dgm:pt>
    <dgm:pt modelId="{1A0E2090-1D4F-438A-8766-B6030CE01ADD}" type="parTrans" cxnId="{A9154303-8225-4248-91DC-1B0156A35F07}">
      <dgm:prSet/>
      <dgm:spPr/>
      <dgm:t>
        <a:bodyPr/>
        <a:lstStyle/>
        <a:p>
          <a:endParaRPr lang="en-US"/>
        </a:p>
      </dgm:t>
    </dgm:pt>
    <dgm:pt modelId="{9646853A-8964-4519-A5B1-0B7D18B2983D}" type="sibTrans" cxnId="{A9154303-8225-4248-91DC-1B0156A35F07}">
      <dgm:prSet/>
      <dgm:spPr/>
      <dgm:t>
        <a:bodyPr/>
        <a:lstStyle/>
        <a:p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C998AB0A-577D-44AA-A068-F634DDE7BD47}" type="pres">
      <dgm:prSet presAssocID="{49225C73-1633-42F1-AB3B-7CB183E5F8B8}" presName="compNode" presStyleCnt="0"/>
      <dgm:spPr/>
    </dgm:pt>
    <dgm:pt modelId="{BCD8CDD9-0C56-4401-ADB1-8B48DAB2C96F}" type="pres">
      <dgm:prSet presAssocID="{49225C73-1633-42F1-AB3B-7CB183E5F8B8}" presName="iconBgRect" presStyleLbl="bgShp" presStyleIdx="0" presStyleCnt="1"/>
      <dgm:spPr>
        <a:solidFill>
          <a:schemeClr val="accent3"/>
        </a:solidFill>
      </dgm:spPr>
    </dgm:pt>
    <dgm:pt modelId="{DB4CA7C4-FCA1-4127-B20A-2A5C031A3CF4}" type="pres">
      <dgm:prSet presAssocID="{49225C73-1633-42F1-AB3B-7CB183E5F8B8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"/>
        </a:ext>
      </dgm:extLst>
    </dgm:pt>
    <dgm:pt modelId="{9B0C8FBF-0BDD-48A5-967E-F3FE71659F6A}" type="pres">
      <dgm:prSet presAssocID="{49225C73-1633-42F1-AB3B-7CB183E5F8B8}" presName="spaceRect" presStyleCnt="0"/>
      <dgm:spPr/>
    </dgm:pt>
    <dgm:pt modelId="{7E6FE37A-5DB0-4899-9FCB-0CE39BC185F8}" type="pres">
      <dgm:prSet presAssocID="{49225C73-1633-42F1-AB3B-7CB183E5F8B8}" presName="textRect" presStyleLbl="revTx" presStyleIdx="0" presStyleCnt="1">
        <dgm:presLayoutVars>
          <dgm:chMax val="1"/>
          <dgm:chPref val="1"/>
        </dgm:presLayoutVars>
      </dgm:prSet>
      <dgm:spPr/>
    </dgm:pt>
  </dgm:ptLst>
  <dgm:cxnLst>
    <dgm:cxn modelId="{A9154303-8225-4248-91DC-1B0156A35F07}" srcId="{01A66772-F185-4D58-B8BB-E9370D7A7A2B}" destId="{49225C73-1633-42F1-AB3B-7CB183E5F8B8}" srcOrd="0" destOrd="0" parTransId="{1A0E2090-1D4F-438A-8766-B6030CE01ADD}" sibTransId="{9646853A-8964-4519-A5B1-0B7D18B2983D}"/>
    <dgm:cxn modelId="{7A710F69-5154-4855-ACF5-BC7C1BF85A80}" type="presOf" srcId="{49225C73-1633-42F1-AB3B-7CB183E5F8B8}" destId="{7E6FE37A-5DB0-4899-9FCB-0CE39BC185F8}" srcOrd="0" destOrd="0" presId="urn:microsoft.com/office/officeart/2018/5/layout/IconCircleLabelList"/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2772E199-56B0-4310-A55E-67D00CA3E59E}" type="presParOf" srcId="{50B3CE7C-E10B-4E23-BD93-03664997C932}" destId="{C998AB0A-577D-44AA-A068-F634DDE7BD47}" srcOrd="0" destOrd="0" presId="urn:microsoft.com/office/officeart/2018/5/layout/IconCircleLabelList"/>
    <dgm:cxn modelId="{4E351D18-D97F-4B92-A608-2E9600B91C28}" type="presParOf" srcId="{C998AB0A-577D-44AA-A068-F634DDE7BD47}" destId="{BCD8CDD9-0C56-4401-ADB1-8B48DAB2C96F}" srcOrd="0" destOrd="0" presId="urn:microsoft.com/office/officeart/2018/5/layout/IconCircleLabelList"/>
    <dgm:cxn modelId="{B3DC724C-4569-4E9D-BD5A-49E4CD991FD0}" type="presParOf" srcId="{C998AB0A-577D-44AA-A068-F634DDE7BD47}" destId="{DB4CA7C4-FCA1-4127-B20A-2A5C031A3CF4}" srcOrd="1" destOrd="0" presId="urn:microsoft.com/office/officeart/2018/5/layout/IconCircleLabelList"/>
    <dgm:cxn modelId="{AD1AB552-CCE0-4911-BB9E-5D4A60B21F4F}" type="presParOf" srcId="{C998AB0A-577D-44AA-A068-F634DDE7BD47}" destId="{9B0C8FBF-0BDD-48A5-967E-F3FE71659F6A}" srcOrd="2" destOrd="0" presId="urn:microsoft.com/office/officeart/2018/5/layout/IconCircleLabelList"/>
    <dgm:cxn modelId="{8558F796-2D01-40FE-A21A-7530EEBC3BC3}" type="presParOf" srcId="{C998AB0A-577D-44AA-A068-F634DDE7BD47}" destId="{7E6FE37A-5DB0-4899-9FCB-0CE39BC185F8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1A66772-F185-4D58-B8BB-E9370D7A7A2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C383F32-22E8-4F62-A3E0-BDC3D5F48992}">
      <dgm:prSet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dirty="0"/>
            <a:t>DESPUÉS </a:t>
          </a:r>
        </a:p>
        <a:p>
          <a:pPr>
            <a:lnSpc>
              <a:spcPct val="100000"/>
            </a:lnSpc>
            <a:defRPr cap="all"/>
          </a:pPr>
          <a:r>
            <a:rPr lang="en-US" dirty="0"/>
            <a:t>after</a:t>
          </a:r>
        </a:p>
      </dgm:t>
    </dgm:pt>
    <dgm:pt modelId="{A7920A2F-3244-4159-AF04-6A1D38B7B317}" type="parTrans" cxnId="{C4CCE57E-E871-46D6-BAD5-880252C95D22}">
      <dgm:prSet/>
      <dgm:spPr/>
      <dgm:t>
        <a:bodyPr/>
        <a:lstStyle/>
        <a:p>
          <a:endParaRPr lang="en-US"/>
        </a:p>
      </dgm:t>
    </dgm:pt>
    <dgm:pt modelId="{8500F72A-2C6D-4FDF-9C1D-CA691380EB0B}" type="sibTrans" cxnId="{C4CCE57E-E871-46D6-BAD5-880252C95D22}">
      <dgm:prSet/>
      <dgm:spPr/>
      <dgm:t>
        <a:bodyPr/>
        <a:lstStyle/>
        <a:p>
          <a:endParaRPr lang="en-US"/>
        </a:p>
      </dgm:t>
    </dgm:pt>
    <dgm:pt modelId="{50B3CE7C-E10B-4E23-BD93-03664997C932}" type="pres">
      <dgm:prSet presAssocID="{01A66772-F185-4D58-B8BB-E9370D7A7A2B}" presName="root" presStyleCnt="0">
        <dgm:presLayoutVars>
          <dgm:dir/>
          <dgm:resizeHandles val="exact"/>
        </dgm:presLayoutVars>
      </dgm:prSet>
      <dgm:spPr/>
    </dgm:pt>
    <dgm:pt modelId="{ECFA770B-DE2C-4683-A038-58D0FE44BC27}" type="pres">
      <dgm:prSet presAssocID="{1C383F32-22E8-4F62-A3E0-BDC3D5F48992}" presName="compNode" presStyleCnt="0"/>
      <dgm:spPr/>
    </dgm:pt>
    <dgm:pt modelId="{FF93E135-77D6-48A0-8871-9BC93D705D06}" type="pres">
      <dgm:prSet presAssocID="{1C383F32-22E8-4F62-A3E0-BDC3D5F48992}" presName="iconBgRect" presStyleLbl="bgShp" presStyleIdx="0" presStyleCnt="1"/>
      <dgm:spPr>
        <a:solidFill>
          <a:schemeClr val="accent4"/>
        </a:solidFill>
      </dgm:spPr>
    </dgm:pt>
    <dgm:pt modelId="{39509775-983E-4110-B989-EE2CD6514BE0}" type="pres">
      <dgm:prSet presAssocID="{1C383F32-22E8-4F62-A3E0-BDC3D5F48992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dge 3"/>
        </a:ext>
      </dgm:extLst>
    </dgm:pt>
    <dgm:pt modelId="{493B43B2-705C-4AE5-8A77-D8DEEDA1B5CF}" type="pres">
      <dgm:prSet presAssocID="{1C383F32-22E8-4F62-A3E0-BDC3D5F48992}" presName="spaceRect" presStyleCnt="0"/>
      <dgm:spPr/>
    </dgm:pt>
    <dgm:pt modelId="{1AEDC777-00B3-41D7-9AE1-23D741E941C3}" type="pres">
      <dgm:prSet presAssocID="{1C383F32-22E8-4F62-A3E0-BDC3D5F48992}" presName="textRect" presStyleLbl="revTx" presStyleIdx="0" presStyleCnt="1">
        <dgm:presLayoutVars>
          <dgm:chMax val="1"/>
          <dgm:chPref val="1"/>
        </dgm:presLayoutVars>
      </dgm:prSet>
      <dgm:spPr/>
    </dgm:pt>
  </dgm:ptLst>
  <dgm:cxnLst>
    <dgm:cxn modelId="{676D3A6A-6EA7-4483-BB12-0BD4A7D7AF9D}" type="presOf" srcId="{01A66772-F185-4D58-B8BB-E9370D7A7A2B}" destId="{50B3CE7C-E10B-4E23-BD93-03664997C932}" srcOrd="0" destOrd="0" presId="urn:microsoft.com/office/officeart/2018/5/layout/IconCircleLabelList"/>
    <dgm:cxn modelId="{1496FC70-DB8B-48D4-98DE-DD2856E389EE}" type="presOf" srcId="{1C383F32-22E8-4F62-A3E0-BDC3D5F48992}" destId="{1AEDC777-00B3-41D7-9AE1-23D741E941C3}" srcOrd="0" destOrd="0" presId="urn:microsoft.com/office/officeart/2018/5/layout/IconCircleLabelList"/>
    <dgm:cxn modelId="{C4CCE57E-E871-46D6-BAD5-880252C95D22}" srcId="{01A66772-F185-4D58-B8BB-E9370D7A7A2B}" destId="{1C383F32-22E8-4F62-A3E0-BDC3D5F48992}" srcOrd="0" destOrd="0" parTransId="{A7920A2F-3244-4159-AF04-6A1D38B7B317}" sibTransId="{8500F72A-2C6D-4FDF-9C1D-CA691380EB0B}"/>
    <dgm:cxn modelId="{3A7F4DB9-1469-4F58-B633-24B7EEE084D1}" type="presParOf" srcId="{50B3CE7C-E10B-4E23-BD93-03664997C932}" destId="{ECFA770B-DE2C-4683-A038-58D0FE44BC27}" srcOrd="0" destOrd="0" presId="urn:microsoft.com/office/officeart/2018/5/layout/IconCircleLabelList"/>
    <dgm:cxn modelId="{91311827-CDAC-4BA8-B4A3-117AFD1CEE2D}" type="presParOf" srcId="{ECFA770B-DE2C-4683-A038-58D0FE44BC27}" destId="{FF93E135-77D6-48A0-8871-9BC93D705D06}" srcOrd="0" destOrd="0" presId="urn:microsoft.com/office/officeart/2018/5/layout/IconCircleLabelList"/>
    <dgm:cxn modelId="{83B7CA40-11B7-4507-8422-A40F02D469B2}" type="presParOf" srcId="{ECFA770B-DE2C-4683-A038-58D0FE44BC27}" destId="{39509775-983E-4110-B989-EE2CD6514BE0}" srcOrd="1" destOrd="0" presId="urn:microsoft.com/office/officeart/2018/5/layout/IconCircleLabelList"/>
    <dgm:cxn modelId="{A44BB251-01EB-4DEF-A28C-6D495183E4DC}" type="presParOf" srcId="{ECFA770B-DE2C-4683-A038-58D0FE44BC27}" destId="{493B43B2-705C-4AE5-8A77-D8DEEDA1B5CF}" srcOrd="2" destOrd="0" presId="urn:microsoft.com/office/officeart/2018/5/layout/IconCircleLabelList"/>
    <dgm:cxn modelId="{1EFA52DF-3C80-4DAA-BED6-AFE2F81796B2}" type="presParOf" srcId="{ECFA770B-DE2C-4683-A038-58D0FE44BC27}" destId="{1AEDC777-00B3-41D7-9AE1-23D741E941C3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774129" y="679575"/>
          <a:ext cx="1255425" cy="12554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041679" y="947125"/>
          <a:ext cx="720326" cy="7203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72805" y="2326036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DÓNDE 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where</a:t>
          </a:r>
        </a:p>
      </dsp:txBody>
      <dsp:txXfrm>
        <a:off x="372805" y="2326036"/>
        <a:ext cx="2058075" cy="720000"/>
      </dsp:txXfrm>
    </dsp:sp>
    <dsp:sp modelId="{BCD8CDD9-0C56-4401-ADB1-8B48DAB2C96F}">
      <dsp:nvSpPr>
        <dsp:cNvPr id="0" name=""/>
        <dsp:cNvSpPr/>
      </dsp:nvSpPr>
      <dsp:spPr>
        <a:xfrm>
          <a:off x="3192368" y="679575"/>
          <a:ext cx="1255425" cy="12554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3459917" y="947125"/>
          <a:ext cx="720326" cy="7203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2791043" y="2326036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 err="1"/>
            <a:t>QuÉ</a:t>
          </a:r>
          <a:r>
            <a:rPr lang="en-US" sz="1900" kern="1200" dirty="0"/>
            <a:t> </a:t>
          </a:r>
          <a:r>
            <a:rPr lang="en-US" sz="1900" kern="1200" dirty="0" err="1"/>
            <a:t>pasa</a:t>
          </a:r>
          <a:r>
            <a:rPr lang="en-US" sz="1900" kern="1200" dirty="0"/>
            <a:t> 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what happens</a:t>
          </a:r>
        </a:p>
      </dsp:txBody>
      <dsp:txXfrm>
        <a:off x="2791043" y="2326036"/>
        <a:ext cx="2058075" cy="720000"/>
      </dsp:txXfrm>
    </dsp:sp>
    <dsp:sp modelId="{FF93E135-77D6-48A0-8871-9BC93D705D06}">
      <dsp:nvSpPr>
        <dsp:cNvPr id="0" name=""/>
        <dsp:cNvSpPr/>
      </dsp:nvSpPr>
      <dsp:spPr>
        <a:xfrm>
          <a:off x="5610606" y="679575"/>
          <a:ext cx="1255425" cy="12554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5878155" y="947125"/>
          <a:ext cx="720326" cy="7203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5209281" y="2326036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CUÁNDO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When</a:t>
          </a:r>
        </a:p>
      </dsp:txBody>
      <dsp:txXfrm>
        <a:off x="5209281" y="2326036"/>
        <a:ext cx="2058075" cy="720000"/>
      </dsp:txXfrm>
    </dsp:sp>
    <dsp:sp modelId="{5FE92932-47F7-4AC5-A6BD-F02D3E2F2DA8}">
      <dsp:nvSpPr>
        <dsp:cNvPr id="0" name=""/>
        <dsp:cNvSpPr/>
      </dsp:nvSpPr>
      <dsp:spPr>
        <a:xfrm>
          <a:off x="8028844" y="679575"/>
          <a:ext cx="1255425" cy="125542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5F119-5FD3-49DE-9527-2C97FD9CF132}">
      <dsp:nvSpPr>
        <dsp:cNvPr id="0" name=""/>
        <dsp:cNvSpPr/>
      </dsp:nvSpPr>
      <dsp:spPr>
        <a:xfrm>
          <a:off x="8296394" y="947125"/>
          <a:ext cx="720326" cy="7203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FDB21D-F51A-4916-AA20-160423D4B914}">
      <dsp:nvSpPr>
        <dsp:cNvPr id="0" name=""/>
        <dsp:cNvSpPr/>
      </dsp:nvSpPr>
      <dsp:spPr>
        <a:xfrm>
          <a:off x="7627519" y="2326036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QUIÉN 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who</a:t>
          </a:r>
        </a:p>
      </dsp:txBody>
      <dsp:txXfrm>
        <a:off x="7627519" y="2326036"/>
        <a:ext cx="2058075" cy="7200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92932-47F7-4AC5-A6BD-F02D3E2F2DA8}">
      <dsp:nvSpPr>
        <dsp:cNvPr id="0" name=""/>
        <dsp:cNvSpPr/>
      </dsp:nvSpPr>
      <dsp:spPr>
        <a:xfrm>
          <a:off x="3931199" y="62805"/>
          <a:ext cx="2196000" cy="2196000"/>
        </a:xfrm>
        <a:prstGeom prst="ellipse">
          <a:avLst/>
        </a:prstGeom>
        <a:solidFill>
          <a:schemeClr val="accent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5F119-5FD3-49DE-9527-2C97FD9CF132}">
      <dsp:nvSpPr>
        <dsp:cNvPr id="0" name=""/>
        <dsp:cNvSpPr/>
      </dsp:nvSpPr>
      <dsp:spPr>
        <a:xfrm>
          <a:off x="4399199" y="530805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FDB21D-F51A-4916-AA20-160423D4B914}">
      <dsp:nvSpPr>
        <dsp:cNvPr id="0" name=""/>
        <dsp:cNvSpPr/>
      </dsp:nvSpPr>
      <dsp:spPr>
        <a:xfrm>
          <a:off x="3229199" y="2942806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Al final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At the end</a:t>
          </a:r>
        </a:p>
      </dsp:txBody>
      <dsp:txXfrm>
        <a:off x="3229199" y="2942806"/>
        <a:ext cx="36000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3931199" y="62805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4399199" y="530805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229199" y="2942806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DÓNDE 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where</a:t>
          </a:r>
        </a:p>
      </dsp:txBody>
      <dsp:txXfrm>
        <a:off x="3229199" y="2942806"/>
        <a:ext cx="36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8CDD9-0C56-4401-ADB1-8B48DAB2C96F}">
      <dsp:nvSpPr>
        <dsp:cNvPr id="0" name=""/>
        <dsp:cNvSpPr/>
      </dsp:nvSpPr>
      <dsp:spPr>
        <a:xfrm>
          <a:off x="3931199" y="62805"/>
          <a:ext cx="2196000" cy="2196000"/>
        </a:xfrm>
        <a:prstGeom prst="ellipse">
          <a:avLst/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399199" y="530805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229199" y="2942806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 err="1"/>
            <a:t>QuÉ</a:t>
          </a:r>
          <a:r>
            <a:rPr lang="en-US" sz="1900" kern="1200" dirty="0"/>
            <a:t> </a:t>
          </a:r>
          <a:r>
            <a:rPr lang="en-US" sz="1900" kern="1200" dirty="0" err="1"/>
            <a:t>pasa</a:t>
          </a:r>
          <a:r>
            <a:rPr lang="en-US" sz="1900" kern="1200" dirty="0"/>
            <a:t> 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what happens</a:t>
          </a:r>
        </a:p>
      </dsp:txBody>
      <dsp:txXfrm>
        <a:off x="3229199" y="2942806"/>
        <a:ext cx="360000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3E135-77D6-48A0-8871-9BC93D705D06}">
      <dsp:nvSpPr>
        <dsp:cNvPr id="0" name=""/>
        <dsp:cNvSpPr/>
      </dsp:nvSpPr>
      <dsp:spPr>
        <a:xfrm>
          <a:off x="3931199" y="62805"/>
          <a:ext cx="2196000" cy="2196000"/>
        </a:xfrm>
        <a:prstGeom prst="ellipse">
          <a:avLst/>
        </a:prstGeom>
        <a:solidFill>
          <a:srgbClr val="FFC0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4399199" y="530805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3229199" y="2942806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CUÁNDO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When</a:t>
          </a:r>
        </a:p>
      </dsp:txBody>
      <dsp:txXfrm>
        <a:off x="3229199" y="2942806"/>
        <a:ext cx="360000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92932-47F7-4AC5-A6BD-F02D3E2F2DA8}">
      <dsp:nvSpPr>
        <dsp:cNvPr id="0" name=""/>
        <dsp:cNvSpPr/>
      </dsp:nvSpPr>
      <dsp:spPr>
        <a:xfrm>
          <a:off x="3931199" y="62805"/>
          <a:ext cx="2196000" cy="2196000"/>
        </a:xfrm>
        <a:prstGeom prst="ellipse">
          <a:avLst/>
        </a:prstGeom>
        <a:solidFill>
          <a:srgbClr val="00B0F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5F119-5FD3-49DE-9527-2C97FD9CF132}">
      <dsp:nvSpPr>
        <dsp:cNvPr id="0" name=""/>
        <dsp:cNvSpPr/>
      </dsp:nvSpPr>
      <dsp:spPr>
        <a:xfrm>
          <a:off x="4399199" y="530805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FDB21D-F51A-4916-AA20-160423D4B914}">
      <dsp:nvSpPr>
        <dsp:cNvPr id="0" name=""/>
        <dsp:cNvSpPr/>
      </dsp:nvSpPr>
      <dsp:spPr>
        <a:xfrm>
          <a:off x="3229199" y="2942806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QUIÉN 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who</a:t>
          </a:r>
        </a:p>
      </dsp:txBody>
      <dsp:txXfrm>
        <a:off x="3229199" y="2942806"/>
        <a:ext cx="360000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774129" y="679575"/>
          <a:ext cx="1255425" cy="12554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1041679" y="947125"/>
          <a:ext cx="720326" cy="7203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72805" y="2326036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Primero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FIRST</a:t>
          </a:r>
        </a:p>
      </dsp:txBody>
      <dsp:txXfrm>
        <a:off x="372805" y="2326036"/>
        <a:ext cx="2058075" cy="720000"/>
      </dsp:txXfrm>
    </dsp:sp>
    <dsp:sp modelId="{BCD8CDD9-0C56-4401-ADB1-8B48DAB2C96F}">
      <dsp:nvSpPr>
        <dsp:cNvPr id="0" name=""/>
        <dsp:cNvSpPr/>
      </dsp:nvSpPr>
      <dsp:spPr>
        <a:xfrm>
          <a:off x="3192368" y="679575"/>
          <a:ext cx="1255425" cy="125542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3459917" y="947125"/>
          <a:ext cx="720326" cy="7203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2791043" y="2326036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Luego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THEN</a:t>
          </a:r>
        </a:p>
      </dsp:txBody>
      <dsp:txXfrm>
        <a:off x="2791043" y="2326036"/>
        <a:ext cx="2058075" cy="720000"/>
      </dsp:txXfrm>
    </dsp:sp>
    <dsp:sp modelId="{FF93E135-77D6-48A0-8871-9BC93D705D06}">
      <dsp:nvSpPr>
        <dsp:cNvPr id="0" name=""/>
        <dsp:cNvSpPr/>
      </dsp:nvSpPr>
      <dsp:spPr>
        <a:xfrm>
          <a:off x="5610606" y="679575"/>
          <a:ext cx="1255425" cy="125542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5878155" y="947125"/>
          <a:ext cx="720326" cy="7203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5209281" y="2326036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DESPUÉS 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AFTER</a:t>
          </a:r>
        </a:p>
      </dsp:txBody>
      <dsp:txXfrm>
        <a:off x="5209281" y="2326036"/>
        <a:ext cx="2058075" cy="720000"/>
      </dsp:txXfrm>
    </dsp:sp>
    <dsp:sp modelId="{5FE92932-47F7-4AC5-A6BD-F02D3E2F2DA8}">
      <dsp:nvSpPr>
        <dsp:cNvPr id="0" name=""/>
        <dsp:cNvSpPr/>
      </dsp:nvSpPr>
      <dsp:spPr>
        <a:xfrm>
          <a:off x="8028844" y="679575"/>
          <a:ext cx="1255425" cy="125542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45F119-5FD3-49DE-9527-2C97FD9CF132}">
      <dsp:nvSpPr>
        <dsp:cNvPr id="0" name=""/>
        <dsp:cNvSpPr/>
      </dsp:nvSpPr>
      <dsp:spPr>
        <a:xfrm>
          <a:off x="8296394" y="947125"/>
          <a:ext cx="720326" cy="7203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alpha val="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FDB21D-F51A-4916-AA20-160423D4B914}">
      <dsp:nvSpPr>
        <dsp:cNvPr id="0" name=""/>
        <dsp:cNvSpPr/>
      </dsp:nvSpPr>
      <dsp:spPr>
        <a:xfrm>
          <a:off x="7627519" y="2326036"/>
          <a:ext cx="2058075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Al final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AT THE END</a:t>
          </a:r>
        </a:p>
      </dsp:txBody>
      <dsp:txXfrm>
        <a:off x="7627519" y="2326036"/>
        <a:ext cx="2058075" cy="7200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CF02-CAD2-4D6F-9542-AD86711168CA}">
      <dsp:nvSpPr>
        <dsp:cNvPr id="0" name=""/>
        <dsp:cNvSpPr/>
      </dsp:nvSpPr>
      <dsp:spPr>
        <a:xfrm>
          <a:off x="3931199" y="62805"/>
          <a:ext cx="2196000" cy="2196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175B98-93F4-4D7C-BB95-1514AB879CD5}">
      <dsp:nvSpPr>
        <dsp:cNvPr id="0" name=""/>
        <dsp:cNvSpPr/>
      </dsp:nvSpPr>
      <dsp:spPr>
        <a:xfrm>
          <a:off x="4399199" y="530805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7117FB-F8A7-4A20-A8A7-EC686DDC76D0}">
      <dsp:nvSpPr>
        <dsp:cNvPr id="0" name=""/>
        <dsp:cNvSpPr/>
      </dsp:nvSpPr>
      <dsp:spPr>
        <a:xfrm>
          <a:off x="3229199" y="2942806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Primero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first</a:t>
          </a:r>
        </a:p>
      </dsp:txBody>
      <dsp:txXfrm>
        <a:off x="3229199" y="2942806"/>
        <a:ext cx="3600000" cy="7200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8CDD9-0C56-4401-ADB1-8B48DAB2C96F}">
      <dsp:nvSpPr>
        <dsp:cNvPr id="0" name=""/>
        <dsp:cNvSpPr/>
      </dsp:nvSpPr>
      <dsp:spPr>
        <a:xfrm>
          <a:off x="3931199" y="62805"/>
          <a:ext cx="2196000" cy="2196000"/>
        </a:xfrm>
        <a:prstGeom prst="ellipse">
          <a:avLst/>
        </a:prstGeom>
        <a:solidFill>
          <a:schemeClr val="accent3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4CA7C4-FCA1-4127-B20A-2A5C031A3CF4}">
      <dsp:nvSpPr>
        <dsp:cNvPr id="0" name=""/>
        <dsp:cNvSpPr/>
      </dsp:nvSpPr>
      <dsp:spPr>
        <a:xfrm>
          <a:off x="4399199" y="530805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6FE37A-5DB0-4899-9FCB-0CE39BC185F8}">
      <dsp:nvSpPr>
        <dsp:cNvPr id="0" name=""/>
        <dsp:cNvSpPr/>
      </dsp:nvSpPr>
      <dsp:spPr>
        <a:xfrm>
          <a:off x="3229199" y="2942806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Luego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then</a:t>
          </a:r>
        </a:p>
      </dsp:txBody>
      <dsp:txXfrm>
        <a:off x="3229199" y="2942806"/>
        <a:ext cx="3600000" cy="720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93E135-77D6-48A0-8871-9BC93D705D06}">
      <dsp:nvSpPr>
        <dsp:cNvPr id="0" name=""/>
        <dsp:cNvSpPr/>
      </dsp:nvSpPr>
      <dsp:spPr>
        <a:xfrm>
          <a:off x="3931199" y="62805"/>
          <a:ext cx="2196000" cy="2196000"/>
        </a:xfrm>
        <a:prstGeom prst="ellipse">
          <a:avLst/>
        </a:prstGeom>
        <a:solidFill>
          <a:schemeClr val="accent4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509775-983E-4110-B989-EE2CD6514BE0}">
      <dsp:nvSpPr>
        <dsp:cNvPr id="0" name=""/>
        <dsp:cNvSpPr/>
      </dsp:nvSpPr>
      <dsp:spPr>
        <a:xfrm>
          <a:off x="4399199" y="530805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DC777-00B3-41D7-9AE1-23D741E941C3}">
      <dsp:nvSpPr>
        <dsp:cNvPr id="0" name=""/>
        <dsp:cNvSpPr/>
      </dsp:nvSpPr>
      <dsp:spPr>
        <a:xfrm>
          <a:off x="3229199" y="2942806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DESPUÉS </a:t>
          </a:r>
        </a:p>
        <a:p>
          <a:pPr marL="0" lvl="0" indent="0" algn="ctr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 dirty="0"/>
            <a:t>after</a:t>
          </a:r>
        </a:p>
      </dsp:txBody>
      <dsp:txXfrm>
        <a:off x="3229199" y="2942806"/>
        <a:ext cx="360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6/12/2020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6/12/2020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6/12/2020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6/12/2020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6/12/2020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6/12/2020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6/12/2020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2315016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Estamos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dirty="0" err="1">
                <a:solidFill>
                  <a:schemeClr val="tx1"/>
                </a:solidFill>
              </a:rPr>
              <a:t>Contantdo</a:t>
            </a:r>
            <a:r>
              <a:rPr lang="en-US" sz="4400" dirty="0">
                <a:solidFill>
                  <a:schemeClr val="tx1"/>
                </a:solidFill>
              </a:rPr>
              <a:t> Un </a:t>
            </a:r>
            <a:r>
              <a:rPr lang="en-US" sz="4400" dirty="0" err="1">
                <a:solidFill>
                  <a:schemeClr val="tx1"/>
                </a:solidFill>
              </a:rPr>
              <a:t>Cuento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>We are telling a story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Tenemos que decir:</a:t>
            </a:r>
            <a:br>
              <a:rPr lang="en-US" dirty="0"/>
            </a:br>
            <a:r>
              <a:rPr lang="en-US" dirty="0"/>
              <a:t>We have to say: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315516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119772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Tenemos que decir:</a:t>
            </a:r>
            <a:br>
              <a:rPr lang="en-US" dirty="0"/>
            </a:br>
            <a:r>
              <a:rPr lang="en-US" dirty="0"/>
              <a:t>We have to say: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244552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423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Tenemos que incluir:</a:t>
            </a:r>
            <a:br>
              <a:rPr lang="en-US" dirty="0"/>
            </a:br>
            <a:r>
              <a:rPr lang="en-US" dirty="0"/>
              <a:t>We have to include: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3823671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Tenemos que incluir:</a:t>
            </a:r>
            <a:br>
              <a:rPr lang="en-US" dirty="0"/>
            </a:br>
            <a:r>
              <a:rPr lang="en-US" dirty="0"/>
              <a:t>We have to include: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6276638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1001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Tenemos que incluir:</a:t>
            </a:r>
            <a:br>
              <a:rPr lang="en-US" dirty="0"/>
            </a:br>
            <a:r>
              <a:rPr lang="en-US" dirty="0"/>
              <a:t>We have to include: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7177935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8005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Tenemos que incluir:</a:t>
            </a:r>
            <a:br>
              <a:rPr lang="en-US" dirty="0"/>
            </a:br>
            <a:r>
              <a:rPr lang="en-US" dirty="0"/>
              <a:t>We have to include: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46106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66833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Tenemos que incluir:</a:t>
            </a:r>
            <a:br>
              <a:rPr lang="en-US" dirty="0"/>
            </a:br>
            <a:r>
              <a:rPr lang="en-US" dirty="0"/>
              <a:t>We have to include: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1393877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649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Tenemos que incluir:</a:t>
            </a:r>
            <a:br>
              <a:rPr lang="en-US" dirty="0"/>
            </a:br>
            <a:r>
              <a:rPr lang="en-US" dirty="0"/>
              <a:t>We have to include: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7435789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1493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Tenemos que decir:</a:t>
            </a:r>
            <a:br>
              <a:rPr lang="en-US" dirty="0"/>
            </a:br>
            <a:r>
              <a:rPr lang="en-US" dirty="0"/>
              <a:t>We have to say: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492914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321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Tenemos que decir:</a:t>
            </a:r>
            <a:br>
              <a:rPr lang="en-US" dirty="0"/>
            </a:br>
            <a:r>
              <a:rPr lang="en-US" dirty="0"/>
              <a:t>We have to say:</a:t>
            </a:r>
          </a:p>
        </p:txBody>
      </p:sp>
      <p:graphicFrame>
        <p:nvGraphicFramePr>
          <p:cNvPr id="5" name="Content Placeholder 2" descr="SmartArt graphic">
            <a:extLst>
              <a:ext uri="{FF2B5EF4-FFF2-40B4-BE49-F238E27FC236}">
                <a16:creationId xmlns:a16="http://schemas.microsoft.com/office/drawing/2014/main" id="{91DB1382-7276-49FA-9632-38D558F457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4295520"/>
              </p:ext>
            </p:extLst>
          </p:nvPr>
        </p:nvGraphicFramePr>
        <p:xfrm>
          <a:off x="1066800" y="2310063"/>
          <a:ext cx="10058400" cy="3725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66873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{0D72FB19-D231-4021-8D83-551AE43F2F1F}tf78438558</Template>
  <TotalTime>0</TotalTime>
  <Words>153</Words>
  <Application>Microsoft Office PowerPoint</Application>
  <PresentationFormat>Widescreen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Garamond</vt:lpstr>
      <vt:lpstr>SavonVTI</vt:lpstr>
      <vt:lpstr>Estamos Contantdo Un Cuento We are telling a story</vt:lpstr>
      <vt:lpstr>Tenemos que incluir: We have to include:</vt:lpstr>
      <vt:lpstr>Tenemos que incluir: We have to include:</vt:lpstr>
      <vt:lpstr>Tenemos que incluir: We have to include:</vt:lpstr>
      <vt:lpstr>Tenemos que incluir: We have to include:</vt:lpstr>
      <vt:lpstr>Tenemos que incluir: We have to include:</vt:lpstr>
      <vt:lpstr>Tenemos que incluir: We have to include:</vt:lpstr>
      <vt:lpstr>Tenemos que decir: We have to say:</vt:lpstr>
      <vt:lpstr>Tenemos que decir: We have to say:</vt:lpstr>
      <vt:lpstr>Tenemos que decir: We have to say:</vt:lpstr>
      <vt:lpstr>Tenemos que decir: We have to say: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2020-05-20T14:01:30Z</dcterms:created>
  <dcterms:modified xsi:type="dcterms:W3CDTF">2020-06-12T21:14:39Z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